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 id="2147484057" r:id="rId2"/>
  </p:sldMasterIdLst>
  <p:notesMasterIdLst>
    <p:notesMasterId r:id="rId16"/>
  </p:notesMasterIdLst>
  <p:handoutMasterIdLst>
    <p:handoutMasterId r:id="rId17"/>
  </p:handoutMasterIdLst>
  <p:sldIdLst>
    <p:sldId id="812" r:id="rId3"/>
    <p:sldId id="786" r:id="rId4"/>
    <p:sldId id="791" r:id="rId5"/>
    <p:sldId id="906" r:id="rId6"/>
    <p:sldId id="908" r:id="rId7"/>
    <p:sldId id="914" r:id="rId8"/>
    <p:sldId id="915" r:id="rId9"/>
    <p:sldId id="910" r:id="rId10"/>
    <p:sldId id="911" r:id="rId11"/>
    <p:sldId id="913" r:id="rId12"/>
    <p:sldId id="917" r:id="rId13"/>
    <p:sldId id="912" r:id="rId14"/>
    <p:sldId id="883" r:id="rId15"/>
  </p:sldIdLst>
  <p:sldSz cx="9144000" cy="6858000" type="screen4x3"/>
  <p:notesSz cx="7010400" cy="9296400"/>
  <p:defaultTextStyle>
    <a:defPPr>
      <a:defRPr lang="en-US"/>
    </a:defPPr>
    <a:lvl1pPr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ne Gibbons" initials="JG" lastIdx="12" clrIdx="0"/>
  <p:cmAuthor id="1" name="Rodrigo Floriano" initials="RF"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7E86"/>
    <a:srgbClr val="C0C0C4"/>
    <a:srgbClr val="678DC5"/>
    <a:srgbClr val="3E67A4"/>
    <a:srgbClr val="3E8DC5"/>
    <a:srgbClr val="5F5F65"/>
    <a:srgbClr val="FFFFFF"/>
    <a:srgbClr val="8E8E9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39" autoAdjust="0"/>
    <p:restoredTop sz="89277" autoAdjust="0"/>
  </p:normalViewPr>
  <p:slideViewPr>
    <p:cSldViewPr snapToGrid="0">
      <p:cViewPr varScale="1">
        <p:scale>
          <a:sx n="98" d="100"/>
          <a:sy n="98" d="100"/>
        </p:scale>
        <p:origin x="186" y="90"/>
      </p:cViewPr>
      <p:guideLst>
        <p:guide orient="horz" pos="2160"/>
        <p:guide pos="2880"/>
      </p:guideLst>
    </p:cSldViewPr>
  </p:slideViewPr>
  <p:outlineViewPr>
    <p:cViewPr>
      <p:scale>
        <a:sx n="33" d="100"/>
        <a:sy n="33" d="100"/>
      </p:scale>
      <p:origin x="0" y="5022"/>
    </p:cViewPr>
    <p:sldLst>
      <p:sld r:id="rId1" collapse="1"/>
      <p:sld r:id="rId2" collapse="1"/>
      <p:sld r:id="rId3" collapse="1"/>
      <p:sld r:id="rId4" collapse="1"/>
      <p:sld r:id="rId5" collapse="1"/>
      <p:sld r:id="rId6" collapse="1"/>
      <p:sld r:id="rId7" collapse="1"/>
      <p:sld r:id="rId8" collapse="1"/>
      <p:sld r:id="rId9" collapse="1"/>
      <p:sld r:id="rId10" collapse="1"/>
    </p:sldLst>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_rels/viewProps.xml.rels><?xml version="1.0" encoding="UTF-8" standalone="yes"?>
<Relationships xmlns="http://schemas.openxmlformats.org/package/2006/relationships"><Relationship Id="rId8" Type="http://schemas.openxmlformats.org/officeDocument/2006/relationships/slide" Target="slides/slide11.xml"/><Relationship Id="rId3" Type="http://schemas.openxmlformats.org/officeDocument/2006/relationships/slide" Target="slides/slide6.xml"/><Relationship Id="rId7" Type="http://schemas.openxmlformats.org/officeDocument/2006/relationships/slide" Target="slides/slide10.xml"/><Relationship Id="rId2" Type="http://schemas.openxmlformats.org/officeDocument/2006/relationships/slide" Target="slides/slide5.xml"/><Relationship Id="rId1" Type="http://schemas.openxmlformats.org/officeDocument/2006/relationships/slide" Target="slides/slide4.xml"/><Relationship Id="rId6" Type="http://schemas.openxmlformats.org/officeDocument/2006/relationships/slide" Target="slides/slide9.xml"/><Relationship Id="rId5" Type="http://schemas.openxmlformats.org/officeDocument/2006/relationships/slide" Target="slides/slide8.xml"/><Relationship Id="rId10" Type="http://schemas.openxmlformats.org/officeDocument/2006/relationships/slide" Target="slides/slide13.xml"/><Relationship Id="rId4" Type="http://schemas.openxmlformats.org/officeDocument/2006/relationships/slide" Target="slides/slide7.xml"/><Relationship Id="rId9"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1"/>
          <p:cNvSpPr>
            <a:spLocks noChangeArrowheads="1"/>
          </p:cNvSpPr>
          <p:nvPr/>
        </p:nvSpPr>
        <p:spPr bwMode="auto">
          <a:xfrm>
            <a:off x="6249988" y="8609013"/>
            <a:ext cx="4492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123" name="Rectangle 12"/>
          <p:cNvSpPr>
            <a:spLocks noChangeArrowheads="1"/>
          </p:cNvSpPr>
          <p:nvPr/>
        </p:nvSpPr>
        <p:spPr bwMode="auto">
          <a:xfrm>
            <a:off x="57150" y="8785225"/>
            <a:ext cx="261937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67" tIns="50185" rIns="95667" bIns="50185">
            <a:spAutoFit/>
          </a:bodyPr>
          <a:lstStyle/>
          <a:p>
            <a:pPr algn="l" defTabSz="611188">
              <a:lnSpc>
                <a:spcPct val="100000"/>
              </a:lnSpc>
              <a:tabLst>
                <a:tab pos="2387600" algn="l"/>
                <a:tab pos="4830763" algn="l"/>
              </a:tabLst>
            </a:pPr>
            <a:r>
              <a:rPr lang="en-US" sz="800"/>
              <a:t>© 2006, Cisco Systems, Inc. All rights reserved.</a:t>
            </a:r>
          </a:p>
          <a:p>
            <a:pPr algn="l" defTabSz="611188">
              <a:lnSpc>
                <a:spcPct val="100000"/>
              </a:lnSpc>
              <a:tabLst>
                <a:tab pos="2387600" algn="l"/>
                <a:tab pos="4830763" algn="l"/>
              </a:tabLst>
            </a:pPr>
            <a:r>
              <a:rPr lang="en-US" sz="800"/>
              <a:t>Presentation_ID.scr</a:t>
            </a:r>
          </a:p>
        </p:txBody>
      </p:sp>
      <p:sp>
        <p:nvSpPr>
          <p:cNvPr id="5124" name="Line 13"/>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125" name="Rectangle 14"/>
          <p:cNvSpPr>
            <a:spLocks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p>
            <a:pPr algn="r" defTabSz="903288">
              <a:lnSpc>
                <a:spcPct val="100000"/>
              </a:lnSpc>
            </a:pPr>
            <a:fld id="{22244E67-557B-7741-B9F5-F61AA18495DF}" type="slidenum">
              <a:rPr lang="en-US" sz="800"/>
              <a:pPr algn="r" defTabSz="903288">
                <a:lnSpc>
                  <a:spcPct val="100000"/>
                </a:lnSpc>
              </a:pPr>
              <a:t>‹#›</a:t>
            </a:fld>
            <a:endParaRPr lang="en-US" sz="800"/>
          </a:p>
        </p:txBody>
      </p:sp>
    </p:spTree>
    <p:extLst>
      <p:ext uri="{BB962C8B-B14F-4D97-AF65-F5344CB8AC3E}">
        <p14:creationId xmlns:p14="http://schemas.microsoft.com/office/powerpoint/2010/main" val="21810151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8"/>
          <p:cNvSpPr>
            <a:spLocks noChangeArrowheads="1"/>
          </p:cNvSpPr>
          <p:nvPr/>
        </p:nvSpPr>
        <p:spPr bwMode="auto">
          <a:xfrm>
            <a:off x="6249988" y="8609013"/>
            <a:ext cx="4492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147" name="Rectangle 9"/>
          <p:cNvSpPr>
            <a:spLocks noChangeArrowheads="1"/>
          </p:cNvSpPr>
          <p:nvPr/>
        </p:nvSpPr>
        <p:spPr bwMode="auto">
          <a:xfrm>
            <a:off x="57150" y="8785225"/>
            <a:ext cx="261937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67" tIns="50185" rIns="95667" bIns="50185">
            <a:spAutoFit/>
          </a:bodyPr>
          <a:lstStyle/>
          <a:p>
            <a:pPr algn="l" defTabSz="611188">
              <a:lnSpc>
                <a:spcPct val="100000"/>
              </a:lnSpc>
              <a:tabLst>
                <a:tab pos="2387600" algn="l"/>
                <a:tab pos="4830763" algn="l"/>
              </a:tabLst>
            </a:pPr>
            <a:r>
              <a:rPr lang="en-US" sz="800"/>
              <a:t>© 2006, Cisco Systems, Inc. All rights reserved.</a:t>
            </a:r>
          </a:p>
          <a:p>
            <a:pPr algn="l" defTabSz="611188">
              <a:lnSpc>
                <a:spcPct val="100000"/>
              </a:lnSpc>
              <a:tabLst>
                <a:tab pos="2387600" algn="l"/>
                <a:tab pos="4830763" algn="l"/>
              </a:tabLst>
            </a:pPr>
            <a:r>
              <a:rPr lang="en-US" sz="800"/>
              <a:t>Presentation_ID.scr</a:t>
            </a:r>
          </a:p>
        </p:txBody>
      </p:sp>
      <p:sp>
        <p:nvSpPr>
          <p:cNvPr id="6148" name="Line 10"/>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83307" name="Rectangle 11"/>
          <p:cNvSpPr>
            <a:spLocks noGrp="1" noChangeArrowheads="1"/>
          </p:cNvSpPr>
          <p:nvPr>
            <p:ph type="sldNum" sz="quarter" idx="5"/>
          </p:nvPr>
        </p:nvSpPr>
        <p:spPr bwMode="auto">
          <a:xfrm>
            <a:off x="5929313" y="8680450"/>
            <a:ext cx="812800" cy="287338"/>
          </a:xfrm>
          <a:prstGeom prst="rect">
            <a:avLst/>
          </a:prstGeom>
          <a:noFill/>
          <a:ln w="9525">
            <a:noFill/>
            <a:miter lim="800000"/>
            <a:headEnd/>
            <a:tailEnd/>
          </a:ln>
          <a:effectLst/>
        </p:spPr>
        <p:txBody>
          <a:bodyPr vert="horz" wrap="square" lIns="18819" tIns="0" rIns="18819" bIns="0" numCol="1" anchor="b" anchorCtr="0" compatLnSpc="1">
            <a:prstTxWarp prst="textNoShape">
              <a:avLst/>
            </a:prstTxWarp>
          </a:bodyPr>
          <a:lstStyle>
            <a:lvl1pPr algn="r" defTabSz="903288">
              <a:lnSpc>
                <a:spcPct val="100000"/>
              </a:lnSpc>
              <a:defRPr sz="800" smtClean="0">
                <a:cs typeface="+mn-cs"/>
              </a:defRPr>
            </a:lvl1pPr>
          </a:lstStyle>
          <a:p>
            <a:pPr>
              <a:defRPr/>
            </a:pPr>
            <a:fld id="{F4CE0E46-7F05-B940-8356-5580BE265E49}" type="slidenum">
              <a:rPr lang="en-US"/>
              <a:pPr>
                <a:defRPr/>
              </a:pPr>
              <a:t>‹#›</a:t>
            </a:fld>
            <a:endParaRPr lang="en-US"/>
          </a:p>
        </p:txBody>
      </p:sp>
      <p:sp>
        <p:nvSpPr>
          <p:cNvPr id="6150" name="Rectangle 12"/>
          <p:cNvSpPr>
            <a:spLocks noGrp="1" noRot="1" noChangeAspect="1" noChangeArrowheads="1" noTextEdit="1"/>
          </p:cNvSpPr>
          <p:nvPr>
            <p:ph type="sldImg" idx="2"/>
          </p:nvPr>
        </p:nvSpPr>
        <p:spPr bwMode="auto">
          <a:xfrm>
            <a:off x="873125" y="244475"/>
            <a:ext cx="5321300" cy="39909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83309" name="Rectangle 13"/>
          <p:cNvSpPr>
            <a:spLocks noGrp="1" noChangeArrowheads="1"/>
          </p:cNvSpPr>
          <p:nvPr>
            <p:ph type="body" sz="quarter" idx="3"/>
          </p:nvPr>
        </p:nvSpPr>
        <p:spPr bwMode="auto">
          <a:xfrm>
            <a:off x="768350" y="4378325"/>
            <a:ext cx="5468938" cy="4252913"/>
          </a:xfrm>
          <a:prstGeom prst="rect">
            <a:avLst/>
          </a:prstGeom>
          <a:noFill/>
          <a:ln w="9525">
            <a:noFill/>
            <a:miter lim="800000"/>
            <a:headEnd/>
            <a:tailEnd/>
          </a:ln>
          <a:effectLst/>
        </p:spPr>
        <p:txBody>
          <a:bodyPr vert="horz" wrap="square" lIns="95667" tIns="50185" rIns="95667" bIns="50185" numCol="1" anchor="t" anchorCtr="0" compatLnSpc="1">
            <a:prstTxWarp prst="textNoShape">
              <a:avLst/>
            </a:prstTxWarp>
          </a:bodyPr>
          <a:lstStyle/>
          <a:p>
            <a:pPr lvl="0"/>
            <a:r>
              <a:rPr lang="en-US" noProof="0"/>
              <a:t>Body Text</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626460584"/>
      </p:ext>
    </p:extLst>
  </p:cSld>
  <p:clrMap bg1="lt1" tx1="dk1" bg2="lt2" tx2="dk2" accent1="accent1" accent2="accent2" accent3="accent3" accent4="accent4" accent5="accent5" accent6="accent6" hlink="hlink" folHlink="folHlink"/>
  <p:notesStyle>
    <a:lvl1pPr marL="112713" indent="-112713" algn="l" defTabSz="1020763" rtl="0" eaLnBrk="0" fontAlgn="base" hangingPunct="0">
      <a:lnSpc>
        <a:spcPct val="90000"/>
      </a:lnSpc>
      <a:spcBef>
        <a:spcPct val="50000"/>
      </a:spcBef>
      <a:spcAft>
        <a:spcPct val="0"/>
      </a:spcAft>
      <a:buSzPct val="100000"/>
      <a:buChar char="•"/>
      <a:defRPr sz="1200" kern="1200">
        <a:solidFill>
          <a:schemeClr val="tx1"/>
        </a:solidFill>
        <a:latin typeface="Arial" charset="0"/>
        <a:ea typeface="ＭＳ Ｐゴシック" charset="0"/>
        <a:cs typeface="ＭＳ Ｐゴシック" charset="0"/>
      </a:defRPr>
    </a:lvl1pPr>
    <a:lvl2pPr marL="482600" indent="-120650"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2pPr>
    <a:lvl3pPr marL="9667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3pPr>
    <a:lvl4pPr marL="14493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4pPr>
    <a:lvl5pPr marL="19319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CD9030C1-C977-B14B-8EB7-BA2B30FCDB63}" type="slidenum">
              <a:rPr lang="en-US" sz="800"/>
              <a:pPr/>
              <a:t>1</a:t>
            </a:fld>
            <a:endParaRPr lang="en-US" sz="800"/>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xfrm>
            <a:off x="404813" y="4378325"/>
            <a:ext cx="6121400" cy="4252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endParaRPr lang="en-GB" b="0" dirty="0"/>
          </a:p>
        </p:txBody>
      </p:sp>
    </p:spTree>
    <p:extLst>
      <p:ext uri="{BB962C8B-B14F-4D97-AF65-F5344CB8AC3E}">
        <p14:creationId xmlns:p14="http://schemas.microsoft.com/office/powerpoint/2010/main" val="3397270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10</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endParaRPr lang="en-US" dirty="0"/>
          </a:p>
        </p:txBody>
      </p:sp>
    </p:spTree>
    <p:extLst>
      <p:ext uri="{BB962C8B-B14F-4D97-AF65-F5344CB8AC3E}">
        <p14:creationId xmlns:p14="http://schemas.microsoft.com/office/powerpoint/2010/main" val="3563716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11</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endParaRPr lang="en-US" dirty="0"/>
          </a:p>
        </p:txBody>
      </p:sp>
    </p:spTree>
    <p:extLst>
      <p:ext uri="{BB962C8B-B14F-4D97-AF65-F5344CB8AC3E}">
        <p14:creationId xmlns:p14="http://schemas.microsoft.com/office/powerpoint/2010/main" val="2641189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12</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endParaRPr lang="en-US" dirty="0"/>
          </a:p>
        </p:txBody>
      </p:sp>
    </p:spTree>
    <p:extLst>
      <p:ext uri="{BB962C8B-B14F-4D97-AF65-F5344CB8AC3E}">
        <p14:creationId xmlns:p14="http://schemas.microsoft.com/office/powerpoint/2010/main" val="9488891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13</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endParaRPr lang="en-US" dirty="0"/>
          </a:p>
        </p:txBody>
      </p:sp>
    </p:spTree>
    <p:extLst>
      <p:ext uri="{BB962C8B-B14F-4D97-AF65-F5344CB8AC3E}">
        <p14:creationId xmlns:p14="http://schemas.microsoft.com/office/powerpoint/2010/main" val="1130828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2</a:t>
            </a:fld>
            <a:endParaRPr lang="en-US" sz="800" b="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extLst>
      <p:ext uri="{BB962C8B-B14F-4D97-AF65-F5344CB8AC3E}">
        <p14:creationId xmlns:p14="http://schemas.microsoft.com/office/powerpoint/2010/main" val="723805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3</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04813" y="4378325"/>
            <a:ext cx="6121400" cy="4252913"/>
          </a:xfrm>
          <a:noFill/>
          <a:ln/>
        </p:spPr>
        <p:txBody>
          <a:bodyPr/>
          <a:lstStyle/>
          <a:p>
            <a:pPr>
              <a:buFontTx/>
              <a:buNone/>
            </a:pPr>
            <a:endParaRPr lang="en-GB" b="0" dirty="0"/>
          </a:p>
        </p:txBody>
      </p:sp>
    </p:spTree>
    <p:extLst>
      <p:ext uri="{BB962C8B-B14F-4D97-AF65-F5344CB8AC3E}">
        <p14:creationId xmlns:p14="http://schemas.microsoft.com/office/powerpoint/2010/main" val="2867733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endParaRPr lang="en-US" dirty="0"/>
          </a:p>
        </p:txBody>
      </p:sp>
    </p:spTree>
    <p:extLst>
      <p:ext uri="{BB962C8B-B14F-4D97-AF65-F5344CB8AC3E}">
        <p14:creationId xmlns:p14="http://schemas.microsoft.com/office/powerpoint/2010/main" val="1957563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5</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endParaRPr lang="en-US" dirty="0"/>
          </a:p>
        </p:txBody>
      </p:sp>
    </p:spTree>
    <p:extLst>
      <p:ext uri="{BB962C8B-B14F-4D97-AF65-F5344CB8AC3E}">
        <p14:creationId xmlns:p14="http://schemas.microsoft.com/office/powerpoint/2010/main" val="1645096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6</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endParaRPr lang="en-US" dirty="0"/>
          </a:p>
        </p:txBody>
      </p:sp>
    </p:spTree>
    <p:extLst>
      <p:ext uri="{BB962C8B-B14F-4D97-AF65-F5344CB8AC3E}">
        <p14:creationId xmlns:p14="http://schemas.microsoft.com/office/powerpoint/2010/main" val="451596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7</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endParaRPr lang="en-US" dirty="0"/>
          </a:p>
        </p:txBody>
      </p:sp>
    </p:spTree>
    <p:extLst>
      <p:ext uri="{BB962C8B-B14F-4D97-AF65-F5344CB8AC3E}">
        <p14:creationId xmlns:p14="http://schemas.microsoft.com/office/powerpoint/2010/main" val="3030701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8</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endParaRPr lang="en-US" dirty="0"/>
          </a:p>
        </p:txBody>
      </p:sp>
    </p:spTree>
    <p:extLst>
      <p:ext uri="{BB962C8B-B14F-4D97-AF65-F5344CB8AC3E}">
        <p14:creationId xmlns:p14="http://schemas.microsoft.com/office/powerpoint/2010/main" val="4257808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9</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endParaRPr lang="en-US" dirty="0"/>
          </a:p>
        </p:txBody>
      </p:sp>
    </p:spTree>
    <p:extLst>
      <p:ext uri="{BB962C8B-B14F-4D97-AF65-F5344CB8AC3E}">
        <p14:creationId xmlns:p14="http://schemas.microsoft.com/office/powerpoint/2010/main" val="3816873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PPt_CoverArt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893888"/>
            <a:ext cx="9140825"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auto">
          <a:xfrm>
            <a:off x="4498975" y="6670675"/>
            <a:ext cx="2347913"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en-US" sz="700">
                <a:solidFill>
                  <a:srgbClr val="D3D3D3"/>
                </a:solidFill>
              </a:rPr>
              <a:t>© 2007 – 2010, Cisco Systems, Inc. All rights reserved.</a:t>
            </a:r>
          </a:p>
        </p:txBody>
      </p:sp>
      <p:sp>
        <p:nvSpPr>
          <p:cNvPr id="6" name="Rectangle 4"/>
          <p:cNvSpPr>
            <a:spLocks noChangeArrowheads="1"/>
          </p:cNvSpPr>
          <p:nvPr/>
        </p:nvSpPr>
        <p:spPr bwMode="auto">
          <a:xfrm>
            <a:off x="7123113" y="6672263"/>
            <a:ext cx="6508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en-US" sz="700">
                <a:solidFill>
                  <a:srgbClr val="D3D3D3"/>
                </a:solidFill>
              </a:rPr>
              <a:t>Cisco Public</a:t>
            </a:r>
          </a:p>
        </p:txBody>
      </p:sp>
      <p:sp>
        <p:nvSpPr>
          <p:cNvPr id="7" name="Rectangle 5"/>
          <p:cNvSpPr>
            <a:spLocks noChangeArrowheads="1"/>
          </p:cNvSpPr>
          <p:nvPr/>
        </p:nvSpPr>
        <p:spPr bwMode="auto">
          <a:xfrm>
            <a:off x="193675" y="6562725"/>
            <a:ext cx="96202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algn="l" defTabSz="814388">
              <a:lnSpc>
                <a:spcPct val="100000"/>
              </a:lnSpc>
            </a:pPr>
            <a:r>
              <a:rPr lang="en-US" sz="700">
                <a:solidFill>
                  <a:srgbClr val="D3D3D3"/>
                </a:solidFill>
              </a:rPr>
              <a:t>ITE PC v4.1</a:t>
            </a:r>
          </a:p>
          <a:p>
            <a:pPr algn="l" defTabSz="814388">
              <a:lnSpc>
                <a:spcPct val="100000"/>
              </a:lnSpc>
            </a:pPr>
            <a:r>
              <a:rPr lang="en-US" sz="700">
                <a:solidFill>
                  <a:srgbClr val="D3D3D3"/>
                </a:solidFill>
              </a:rPr>
              <a:t>Chapter 1</a:t>
            </a:r>
          </a:p>
        </p:txBody>
      </p:sp>
      <p:sp>
        <p:nvSpPr>
          <p:cNvPr id="8" name="Rectangle 6"/>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DC7FBAF0-BCF5-8741-945F-3C6763791038}" type="slidenum">
              <a:rPr lang="en-US" sz="1000">
                <a:solidFill>
                  <a:srgbClr val="D3D3D3"/>
                </a:solidFill>
              </a:rPr>
              <a:pPr algn="r" defTabSz="814388">
                <a:lnSpc>
                  <a:spcPct val="100000"/>
                </a:lnSpc>
              </a:pPr>
              <a:t>‹#›</a:t>
            </a:fld>
            <a:endParaRPr lang="en-US" sz="1000">
              <a:solidFill>
                <a:srgbClr val="D3D3D3"/>
              </a:solidFill>
            </a:endParaRPr>
          </a:p>
        </p:txBody>
      </p:sp>
      <p:pic>
        <p:nvPicPr>
          <p:cNvPr id="9" name="Picture 9" descr="Cisco_New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83225" y="5940425"/>
            <a:ext cx="335438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descr="Cisc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6063" y="119063"/>
            <a:ext cx="11715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247" name="Rectangle 7"/>
          <p:cNvSpPr>
            <a:spLocks noGrp="1" noChangeArrowheads="1"/>
          </p:cNvSpPr>
          <p:nvPr>
            <p:ph type="ctrTitle"/>
          </p:nvPr>
        </p:nvSpPr>
        <p:spPr bwMode="white">
          <a:xfrm>
            <a:off x="311150" y="2671763"/>
            <a:ext cx="3768725" cy="830262"/>
          </a:xfrm>
          <a:ln/>
        </p:spPr>
        <p:txBody>
          <a:bodyPr anchor="ctr"/>
          <a:lstStyle>
            <a:lvl1pPr>
              <a:defRPr sz="3000" b="0">
                <a:solidFill>
                  <a:srgbClr val="FFFFFF"/>
                </a:solidFill>
              </a:defRPr>
            </a:lvl1pPr>
          </a:lstStyle>
          <a:p>
            <a:r>
              <a:rPr lang="en-US"/>
              <a:t>Click to edit Master title style</a:t>
            </a:r>
            <a:endParaRPr lang="en-US" dirty="0"/>
          </a:p>
        </p:txBody>
      </p:sp>
      <p:sp>
        <p:nvSpPr>
          <p:cNvPr id="1290248" name="Rectangle 8"/>
          <p:cNvSpPr>
            <a:spLocks noGrp="1" noChangeArrowheads="1"/>
          </p:cNvSpPr>
          <p:nvPr>
            <p:ph type="subTitle" idx="1"/>
          </p:nvPr>
        </p:nvSpPr>
        <p:spPr>
          <a:xfrm>
            <a:off x="311150" y="4672013"/>
            <a:ext cx="4103688" cy="658812"/>
          </a:xfrm>
          <a:ln/>
        </p:spPr>
        <p:txBody>
          <a:bodyPr/>
          <a:lstStyle>
            <a:lvl1pPr marL="0" indent="0">
              <a:lnSpc>
                <a:spcPct val="90000"/>
              </a:lnSpc>
              <a:buFont typeface="Wingdings" pitchFamily="2" charset="2"/>
              <a:buNone/>
              <a:defRPr sz="2000" b="1">
                <a:solidFill>
                  <a:schemeClr val="bg2"/>
                </a:solidFill>
              </a:defRPr>
            </a:lvl1pPr>
          </a:lstStyle>
          <a:p>
            <a:r>
              <a:rPr lang="en-US"/>
              <a:t>Click to edit Master subtitle style</a:t>
            </a:r>
          </a:p>
        </p:txBody>
      </p:sp>
    </p:spTree>
    <p:extLst>
      <p:ext uri="{BB962C8B-B14F-4D97-AF65-F5344CB8AC3E}">
        <p14:creationId xmlns:p14="http://schemas.microsoft.com/office/powerpoint/2010/main" val="3854027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7525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798513"/>
            <a:ext cx="2035175" cy="47879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55638" y="798513"/>
            <a:ext cx="5957887" cy="4787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766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55638" y="798513"/>
            <a:ext cx="8145462" cy="838200"/>
          </a:xfrm>
        </p:spPr>
        <p:txBody>
          <a:bodyPr/>
          <a:lstStyle/>
          <a:p>
            <a:r>
              <a:rPr lang="en-US"/>
              <a:t>Click to edit Master title style</a:t>
            </a:r>
          </a:p>
        </p:txBody>
      </p:sp>
      <p:sp>
        <p:nvSpPr>
          <p:cNvPr id="3" name="Table Placeholder 2"/>
          <p:cNvSpPr>
            <a:spLocks noGrp="1"/>
          </p:cNvSpPr>
          <p:nvPr>
            <p:ph type="tbl" idx="1"/>
          </p:nvPr>
        </p:nvSpPr>
        <p:spPr>
          <a:xfrm>
            <a:off x="655638" y="2014538"/>
            <a:ext cx="7940675" cy="3571875"/>
          </a:xfrm>
        </p:spPr>
        <p:txBody>
          <a:bodyPr/>
          <a:lstStyle/>
          <a:p>
            <a:pPr lvl="0"/>
            <a:r>
              <a:rPr lang="en-US" noProof="0"/>
              <a:t>Click icon to add table</a:t>
            </a:r>
            <a:endParaRPr lang="en-US" noProof="0" dirty="0"/>
          </a:p>
        </p:txBody>
      </p:sp>
    </p:spTree>
    <p:extLst>
      <p:ext uri="{BB962C8B-B14F-4D97-AF65-F5344CB8AC3E}">
        <p14:creationId xmlns:p14="http://schemas.microsoft.com/office/powerpoint/2010/main" val="3969748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pPr eaLnBrk="1" latinLnBrk="0" hangingPunct="1"/>
            <a:fld id="{544213AF-26F6-41FA-8D85-E2C5388D6E58}" type="datetimeFigureOut">
              <a:rPr lang="en-US" smtClean="0"/>
              <a:pPr eaLnBrk="1" latinLnBrk="0" hangingPunct="1"/>
              <a:t>2/26/2019</a:t>
            </a:fld>
            <a:endParaRPr lang="en-US" dirty="0">
              <a:solidFill>
                <a:srgbClr val="FFFFFF"/>
              </a:solidFill>
            </a:endParaRPr>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kumimoji="0" lang="en-US">
              <a:solidFill>
                <a:schemeClr val="accent1">
                  <a:tint val="20000"/>
                </a:schemeClr>
              </a:solidFill>
            </a:endParaRPr>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D5BBC35B-A44B-4119-B8DA-DE9E3DFADA20}" type="slidenum">
              <a:rPr kumimoji="0" lang="en-US" smtClean="0"/>
              <a:pPr eaLnBrk="1" latinLnBrk="0" hangingPunct="1"/>
              <a:t>‹#›</a:t>
            </a:fld>
            <a:endParaRPr kumimoji="0" lang="en-US" dirty="0">
              <a:solidFill>
                <a:srgbClr val="FFFFFF"/>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2/26/2019</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a:p>
        </p:txBody>
      </p:sp>
      <p:sp>
        <p:nvSpPr>
          <p:cNvPr id="7" name="Заголовок 6"/>
          <p:cNvSpPr>
            <a:spLocks noGrp="1"/>
          </p:cNvSpPr>
          <p:nvPr>
            <p:ph type="title"/>
          </p:nvPr>
        </p:nvSpPr>
        <p:spPr/>
        <p:txBody>
          <a:bodyPr rtlCol="0"/>
          <a:lstStyle/>
          <a:p>
            <a:r>
              <a:rPr kumimoji="0" lang="ru-RU"/>
              <a:t>Образец заголовка</a:t>
            </a:r>
            <a:endParaRPr kumimoji="0"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2/26/2019</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Объект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Объект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2/26/2019</a:t>
            </a:fld>
            <a:endParaRPr lang="en-US"/>
          </a:p>
        </p:txBody>
      </p:sp>
      <p:sp>
        <p:nvSpPr>
          <p:cNvPr id="6" name="Нижний колонтитул 5"/>
          <p:cNvSpPr>
            <a:spLocks noGrp="1"/>
          </p:cNvSpPr>
          <p:nvPr>
            <p:ph type="ftr" sz="quarter" idx="11"/>
          </p:nvPr>
        </p:nvSpPr>
        <p:spPr/>
        <p:txBody>
          <a:bodyPr/>
          <a:lstStyle/>
          <a:p>
            <a:endParaRPr kumimoji="0" lang="en-US"/>
          </a:p>
        </p:txBody>
      </p:sp>
      <p:sp>
        <p:nvSpPr>
          <p:cNvPr id="7" name="Номер слайда 6"/>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a:p>
        </p:txBody>
      </p:sp>
      <p:sp>
        <p:nvSpPr>
          <p:cNvPr id="8" name="Заголовок 7"/>
          <p:cNvSpPr>
            <a:spLocks noGrp="1"/>
          </p:cNvSpPr>
          <p:nvPr>
            <p:ph type="title"/>
          </p:nvPr>
        </p:nvSpPr>
        <p:spPr/>
        <p:txBody>
          <a:bodyPr rtlCol="0"/>
          <a:lstStyle/>
          <a:p>
            <a:r>
              <a:rPr kumimoji="0" lang="ru-RU"/>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5" name="Объект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Объект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2/26/2019</a:t>
            </a:fld>
            <a:endParaRPr lang="en-US"/>
          </a:p>
        </p:txBody>
      </p:sp>
      <p:sp>
        <p:nvSpPr>
          <p:cNvPr id="8" name="Нижний колонтитул 7"/>
          <p:cNvSpPr>
            <a:spLocks noGrp="1"/>
          </p:cNvSpPr>
          <p:nvPr>
            <p:ph type="ftr" sz="quarter" idx="11"/>
          </p:nvPr>
        </p:nvSpPr>
        <p:spPr/>
        <p:txBody>
          <a:bodyPr/>
          <a:lstStyle/>
          <a:p>
            <a:endParaRPr kumimoji="0" lang="en-US"/>
          </a:p>
        </p:txBody>
      </p:sp>
      <p:sp>
        <p:nvSpPr>
          <p:cNvPr id="9" name="Номер слайда 8"/>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2/26/2019</a:t>
            </a:fld>
            <a:endParaRPr lang="en-US"/>
          </a:p>
        </p:txBody>
      </p:sp>
      <p:sp>
        <p:nvSpPr>
          <p:cNvPr id="4" name="Нижний колонтитул 3"/>
          <p:cNvSpPr>
            <a:spLocks noGrp="1"/>
          </p:cNvSpPr>
          <p:nvPr>
            <p:ph type="ftr" sz="quarter" idx="11"/>
          </p:nvPr>
        </p:nvSpPr>
        <p:spPr/>
        <p:txBody>
          <a:bodyPr/>
          <a:lstStyle/>
          <a:p>
            <a:endParaRPr kumimoji="0" lang="en-US"/>
          </a:p>
        </p:txBody>
      </p:sp>
      <p:sp>
        <p:nvSpPr>
          <p:cNvPr id="5" name="Номер слайда 4"/>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a:p>
        </p:txBody>
      </p:sp>
      <p:sp>
        <p:nvSpPr>
          <p:cNvPr id="6" name="Заголовок 5"/>
          <p:cNvSpPr>
            <a:spLocks noGrp="1"/>
          </p:cNvSpPr>
          <p:nvPr>
            <p:ph type="title"/>
          </p:nvPr>
        </p:nvSpPr>
        <p:spPr/>
        <p:txBody>
          <a:bodyPr rtlCol="0"/>
          <a:lstStyle/>
          <a:p>
            <a:r>
              <a:rPr kumimoji="0" lang="ru-RU"/>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2/26/2019</a:t>
            </a:fld>
            <a:endParaRPr lang="en-US"/>
          </a:p>
        </p:txBody>
      </p:sp>
      <p:sp>
        <p:nvSpPr>
          <p:cNvPr id="3" name="Нижний колонтитул 2"/>
          <p:cNvSpPr>
            <a:spLocks noGrp="1"/>
          </p:cNvSpPr>
          <p:nvPr>
            <p:ph type="ftr" sz="quarter" idx="11"/>
          </p:nvPr>
        </p:nvSpPr>
        <p:spPr/>
        <p:txBody>
          <a:bodyPr/>
          <a:lstStyle/>
          <a:p>
            <a:endParaRPr kumimoji="0" lang="en-US"/>
          </a:p>
        </p:txBody>
      </p:sp>
      <p:sp>
        <p:nvSpPr>
          <p:cNvPr id="4" name="Номер слайда 3"/>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5638" y="702293"/>
            <a:ext cx="8145462" cy="838200"/>
          </a:xfrm>
        </p:spPr>
        <p:txBody>
          <a:bodyPr/>
          <a:lstStyle/>
          <a:p>
            <a:r>
              <a:rPr lang="en-US"/>
              <a:t>Click to edit Master title style</a:t>
            </a:r>
          </a:p>
        </p:txBody>
      </p:sp>
      <p:sp>
        <p:nvSpPr>
          <p:cNvPr id="3" name="Content Placeholder 2"/>
          <p:cNvSpPr>
            <a:spLocks noGrp="1"/>
          </p:cNvSpPr>
          <p:nvPr>
            <p:ph idx="1"/>
          </p:nvPr>
        </p:nvSpPr>
        <p:spPr>
          <a:xfrm>
            <a:off x="655638" y="1687390"/>
            <a:ext cx="7940675" cy="4720787"/>
          </a:xfrm>
        </p:spPr>
        <p:txBody>
          <a:bodyPr/>
          <a:lstStyle>
            <a:lvl2pPr marL="457200" indent="-228600">
              <a:buFont typeface="Arial" panose="020B0604020202020204" pitchFamily="34" charset="0"/>
              <a:buChar char="•"/>
              <a:defRPr/>
            </a:lvl2pPr>
            <a:lvl3pPr marL="914400" indent="-225425">
              <a:buSzPct val="75000"/>
              <a:buFont typeface="Courier New" panose="02070309020205020404" pitchFamily="49" charset="0"/>
              <a:buChar char="o"/>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609755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a:t>Образец текста</a:t>
            </a:r>
          </a:p>
        </p:txBody>
      </p:sp>
      <p:sp>
        <p:nvSpPr>
          <p:cNvPr id="4" name="Объект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p>
            <a:pPr eaLnBrk="1" latinLnBrk="0" hangingPunct="1"/>
            <a:fld id="{544213AF-26F6-41FA-8D85-E2C5388D6E58}" type="datetimeFigureOut">
              <a:rPr lang="en-US" smtClean="0"/>
              <a:pPr eaLnBrk="1" latinLnBrk="0" hangingPunct="1"/>
              <a:t>2/26/2019</a:t>
            </a:fld>
            <a:endParaRPr lang="en-US"/>
          </a:p>
        </p:txBody>
      </p:sp>
      <p:sp>
        <p:nvSpPr>
          <p:cNvPr id="6" name="Нижний колонтитул 5"/>
          <p:cNvSpPr>
            <a:spLocks noGrp="1"/>
          </p:cNvSpPr>
          <p:nvPr>
            <p:ph type="ftr" sz="quarter" idx="11"/>
          </p:nvPr>
        </p:nvSpPr>
        <p:spPr/>
        <p:txBody>
          <a:bodyPr/>
          <a:lstStyle/>
          <a:p>
            <a:endParaRPr kumimoji="0" lang="en-US"/>
          </a:p>
        </p:txBody>
      </p:sp>
      <p:sp>
        <p:nvSpPr>
          <p:cNvPr id="7" name="Номер слайда 6"/>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pPr eaLnBrk="1" latinLnBrk="0" hangingPunct="1"/>
            <a:fld id="{544213AF-26F6-41FA-8D85-E2C5388D6E58}" type="datetimeFigureOut">
              <a:rPr lang="en-US" smtClean="0"/>
              <a:pPr eaLnBrk="1" latinLnBrk="0" hangingPunct="1"/>
              <a:t>2/26/2019</a:t>
            </a:fld>
            <a:endParaRPr lang="en-US">
              <a:solidFill>
                <a:schemeClr val="tx1"/>
              </a:solidFill>
            </a:endParaRPr>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kumimoji="0" lang="en-US">
              <a:solidFill>
                <a:schemeClr val="tx1"/>
              </a:solidFill>
            </a:endParaRPr>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D5BBC35B-A44B-4119-B8DA-DE9E3DFADA20}" type="slidenum">
              <a:rPr kumimoji="0" lang="en-US" smtClean="0"/>
              <a:pPr eaLnBrk="1" latinLnBrk="0" hangingPunct="1"/>
              <a:t>‹#›</a:t>
            </a:fld>
            <a:endParaRPr kumimoji="0" lang="en-US">
              <a:solidFill>
                <a:schemeClr val="tx1"/>
              </a:solidFill>
            </a:endParaRPr>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a:t>Образец заголовка</a:t>
            </a:r>
            <a:endParaRPr kumimoji="0" lang="en-US"/>
          </a:p>
        </p:txBody>
      </p:sp>
      <p:sp>
        <p:nvSpPr>
          <p:cNvPr id="8" name="Полилиния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олилиния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2/26/2019</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2/26/2019</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781150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55638" y="2014538"/>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02175" y="2014538"/>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8947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0279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88369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4858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74995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91901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5.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55638" y="798513"/>
            <a:ext cx="814546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2124" tIns="41061" rIns="82124" bIns="41061" numCol="1" anchor="b" anchorCtr="0" compatLnSpc="1">
            <a:prstTxWarp prst="textNoShape">
              <a:avLst/>
            </a:prstTxWarp>
          </a:bodyPr>
          <a:lstStyle/>
          <a:p>
            <a:pPr lvl="0"/>
            <a:r>
              <a:rPr lang="en-US"/>
              <a:t>Slide Title</a:t>
            </a:r>
          </a:p>
        </p:txBody>
      </p:sp>
      <p:sp>
        <p:nvSpPr>
          <p:cNvPr id="1027" name="Rectangle 4"/>
          <p:cNvSpPr>
            <a:spLocks noChangeArrowheads="1"/>
          </p:cNvSpPr>
          <p:nvPr/>
        </p:nvSpPr>
        <p:spPr bwMode="auto">
          <a:xfrm>
            <a:off x="193675" y="6562725"/>
            <a:ext cx="96202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algn="l" defTabSz="814388">
              <a:lnSpc>
                <a:spcPct val="100000"/>
              </a:lnSpc>
            </a:pPr>
            <a:r>
              <a:rPr lang="en-US" sz="700">
                <a:solidFill>
                  <a:srgbClr val="D3D3D3"/>
                </a:solidFill>
              </a:rPr>
              <a:t>ITE PC v4.1</a:t>
            </a:r>
          </a:p>
          <a:p>
            <a:pPr algn="l" defTabSz="814388">
              <a:lnSpc>
                <a:spcPct val="100000"/>
              </a:lnSpc>
            </a:pPr>
            <a:r>
              <a:rPr lang="en-US" sz="700">
                <a:solidFill>
                  <a:srgbClr val="D3D3D3"/>
                </a:solidFill>
              </a:rPr>
              <a:t>Chapter 1</a:t>
            </a:r>
          </a:p>
        </p:txBody>
      </p:sp>
      <p:sp>
        <p:nvSpPr>
          <p:cNvPr id="1028" name="Rectangle 5"/>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28856D66-2D7E-BA44-8BF8-F720D8CAD36C}" type="slidenum">
              <a:rPr lang="en-US" sz="1000">
                <a:solidFill>
                  <a:srgbClr val="D3D3D3"/>
                </a:solidFill>
              </a:rPr>
              <a:pPr algn="r" defTabSz="814388">
                <a:lnSpc>
                  <a:spcPct val="100000"/>
                </a:lnSpc>
              </a:pPr>
              <a:t>‹#›</a:t>
            </a:fld>
            <a:endParaRPr lang="en-US" sz="1000">
              <a:solidFill>
                <a:srgbClr val="D3D3D3"/>
              </a:solidFill>
            </a:endParaRPr>
          </a:p>
        </p:txBody>
      </p:sp>
      <p:sp>
        <p:nvSpPr>
          <p:cNvPr id="1029" name="Rectangle 6"/>
          <p:cNvSpPr>
            <a:spLocks noGrp="1" noChangeArrowheads="1"/>
          </p:cNvSpPr>
          <p:nvPr>
            <p:ph type="body" idx="1"/>
          </p:nvPr>
        </p:nvSpPr>
        <p:spPr bwMode="auto">
          <a:xfrm>
            <a:off x="636398" y="2078328"/>
            <a:ext cx="7940675" cy="3950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2124" tIns="41061" rIns="82124" bIns="41061" numCol="1" anchor="t" anchorCtr="0" compatLnSpc="1">
            <a:prstTxWarp prst="textNoShape">
              <a:avLst/>
            </a:prstTxWarp>
          </a:bodyPr>
          <a:lstStyle/>
          <a:p>
            <a:pPr lvl="0"/>
            <a:r>
              <a:rPr lang="en-US" dirty="0"/>
              <a:t>Body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30" name="Picture 7" descr="PPt_TopBand_Artwork"/>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08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8"/>
          <p:cNvSpPr>
            <a:spLocks noChangeArrowheads="1"/>
          </p:cNvSpPr>
          <p:nvPr/>
        </p:nvSpPr>
        <p:spPr bwMode="auto">
          <a:xfrm>
            <a:off x="4498975" y="6670675"/>
            <a:ext cx="2347913"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en-US" sz="700">
                <a:solidFill>
                  <a:srgbClr val="D3D3D3"/>
                </a:solidFill>
              </a:rPr>
              <a:t>© 2007 – 2010, Cisco Systems, Inc. All rights reserved.</a:t>
            </a:r>
          </a:p>
        </p:txBody>
      </p:sp>
      <p:sp>
        <p:nvSpPr>
          <p:cNvPr id="1032" name="Rectangle 9"/>
          <p:cNvSpPr>
            <a:spLocks noChangeArrowheads="1"/>
          </p:cNvSpPr>
          <p:nvPr/>
        </p:nvSpPr>
        <p:spPr bwMode="auto">
          <a:xfrm>
            <a:off x="7123113" y="6672263"/>
            <a:ext cx="6508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en-US" sz="700">
                <a:solidFill>
                  <a:srgbClr val="D3D3D3"/>
                </a:solidFill>
              </a:rPr>
              <a:t>Cisco Public</a:t>
            </a:r>
          </a:p>
        </p:txBody>
      </p:sp>
    </p:spTree>
  </p:cSld>
  <p:clrMap bg1="lt1" tx1="dk1" bg2="lt2" tx2="dk2" accent1="accent1" accent2="accent2" accent3="accent3" accent4="accent4" accent5="accent5" accent6="accent6" hlink="hlink" folHlink="folHlink"/>
  <p:sldLayoutIdLst>
    <p:sldLayoutId id="2147484055"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 id="2147484044" r:id="rId12"/>
  </p:sldLayoutIdLst>
  <p:txStyles>
    <p:titleStyle>
      <a:lvl1pPr algn="l" defTabSz="814388" rtl="0" eaLnBrk="1" fontAlgn="base" hangingPunct="1">
        <a:lnSpc>
          <a:spcPct val="90000"/>
        </a:lnSpc>
        <a:spcBef>
          <a:spcPct val="0"/>
        </a:spcBef>
        <a:spcAft>
          <a:spcPct val="0"/>
        </a:spcAft>
        <a:defRPr sz="3200" b="1">
          <a:solidFill>
            <a:srgbClr val="708CA1"/>
          </a:solidFill>
          <a:latin typeface="+mj-lt"/>
          <a:ea typeface="ＭＳ Ｐゴシック" charset="0"/>
          <a:cs typeface="ＭＳ Ｐゴシック" charset="0"/>
        </a:defRPr>
      </a:lvl1pPr>
      <a:lvl2pPr algn="l" defTabSz="814388" rtl="0" eaLnBrk="1" fontAlgn="base" hangingPunct="1">
        <a:lnSpc>
          <a:spcPct val="90000"/>
        </a:lnSpc>
        <a:spcBef>
          <a:spcPct val="0"/>
        </a:spcBef>
        <a:spcAft>
          <a:spcPct val="0"/>
        </a:spcAft>
        <a:defRPr sz="3200" b="1">
          <a:solidFill>
            <a:srgbClr val="708CA1"/>
          </a:solidFill>
          <a:latin typeface="Arial" charset="0"/>
          <a:ea typeface="ＭＳ Ｐゴシック" charset="0"/>
          <a:cs typeface="ＭＳ Ｐゴシック" charset="0"/>
        </a:defRPr>
      </a:lvl2pPr>
      <a:lvl3pPr algn="l" defTabSz="814388" rtl="0" eaLnBrk="1" fontAlgn="base" hangingPunct="1">
        <a:lnSpc>
          <a:spcPct val="90000"/>
        </a:lnSpc>
        <a:spcBef>
          <a:spcPct val="0"/>
        </a:spcBef>
        <a:spcAft>
          <a:spcPct val="0"/>
        </a:spcAft>
        <a:defRPr sz="3200" b="1">
          <a:solidFill>
            <a:srgbClr val="708CA1"/>
          </a:solidFill>
          <a:latin typeface="Arial" charset="0"/>
          <a:ea typeface="ＭＳ Ｐゴシック" charset="0"/>
          <a:cs typeface="ＭＳ Ｐゴシック" charset="0"/>
        </a:defRPr>
      </a:lvl3pPr>
      <a:lvl4pPr algn="l" defTabSz="814388" rtl="0" eaLnBrk="1" fontAlgn="base" hangingPunct="1">
        <a:lnSpc>
          <a:spcPct val="90000"/>
        </a:lnSpc>
        <a:spcBef>
          <a:spcPct val="0"/>
        </a:spcBef>
        <a:spcAft>
          <a:spcPct val="0"/>
        </a:spcAft>
        <a:defRPr sz="3200" b="1">
          <a:solidFill>
            <a:srgbClr val="708CA1"/>
          </a:solidFill>
          <a:latin typeface="Arial" charset="0"/>
          <a:ea typeface="ＭＳ Ｐゴシック" charset="0"/>
          <a:cs typeface="ＭＳ Ｐゴシック" charset="0"/>
        </a:defRPr>
      </a:lvl4pPr>
      <a:lvl5pPr algn="l" defTabSz="814388" rtl="0" eaLnBrk="1" fontAlgn="base" hangingPunct="1">
        <a:lnSpc>
          <a:spcPct val="90000"/>
        </a:lnSpc>
        <a:spcBef>
          <a:spcPct val="0"/>
        </a:spcBef>
        <a:spcAft>
          <a:spcPct val="0"/>
        </a:spcAft>
        <a:defRPr sz="3200" b="1">
          <a:solidFill>
            <a:srgbClr val="708CA1"/>
          </a:solidFill>
          <a:latin typeface="Arial" charset="0"/>
          <a:ea typeface="ＭＳ Ｐゴシック" charset="0"/>
          <a:cs typeface="ＭＳ Ｐゴシック" charset="0"/>
        </a:defRPr>
      </a:lvl5pPr>
      <a:lvl6pPr marL="457200" algn="l" defTabSz="814388" rtl="0" eaLnBrk="1" fontAlgn="base" hangingPunct="1">
        <a:lnSpc>
          <a:spcPct val="90000"/>
        </a:lnSpc>
        <a:spcBef>
          <a:spcPct val="0"/>
        </a:spcBef>
        <a:spcAft>
          <a:spcPct val="0"/>
        </a:spcAft>
        <a:defRPr sz="3200" b="1">
          <a:solidFill>
            <a:srgbClr val="708CA1"/>
          </a:solidFill>
          <a:latin typeface="Arial" charset="0"/>
        </a:defRPr>
      </a:lvl6pPr>
      <a:lvl7pPr marL="914400" algn="l" defTabSz="814388" rtl="0" eaLnBrk="1" fontAlgn="base" hangingPunct="1">
        <a:lnSpc>
          <a:spcPct val="90000"/>
        </a:lnSpc>
        <a:spcBef>
          <a:spcPct val="0"/>
        </a:spcBef>
        <a:spcAft>
          <a:spcPct val="0"/>
        </a:spcAft>
        <a:defRPr sz="3200" b="1">
          <a:solidFill>
            <a:srgbClr val="708CA1"/>
          </a:solidFill>
          <a:latin typeface="Arial" charset="0"/>
        </a:defRPr>
      </a:lvl7pPr>
      <a:lvl8pPr marL="1371600" algn="l" defTabSz="814388" rtl="0" eaLnBrk="1" fontAlgn="base" hangingPunct="1">
        <a:lnSpc>
          <a:spcPct val="90000"/>
        </a:lnSpc>
        <a:spcBef>
          <a:spcPct val="0"/>
        </a:spcBef>
        <a:spcAft>
          <a:spcPct val="0"/>
        </a:spcAft>
        <a:defRPr sz="3200" b="1">
          <a:solidFill>
            <a:srgbClr val="708CA1"/>
          </a:solidFill>
          <a:latin typeface="Arial" charset="0"/>
        </a:defRPr>
      </a:lvl8pPr>
      <a:lvl9pPr marL="1828800" algn="l" defTabSz="814388" rtl="0" eaLnBrk="1" fontAlgn="base" hangingPunct="1">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1" fontAlgn="base" hangingPunct="1">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747713" indent="-290513" algn="l" defTabSz="814388" rtl="0" eaLnBrk="1" fontAlgn="base" hangingPunct="1">
        <a:lnSpc>
          <a:spcPct val="95000"/>
        </a:lnSpc>
        <a:spcBef>
          <a:spcPct val="35000"/>
        </a:spcBef>
        <a:spcAft>
          <a:spcPct val="0"/>
        </a:spcAft>
        <a:buClr>
          <a:srgbClr val="708CA1"/>
        </a:buClr>
        <a:buFont typeface="Wingdings" panose="05000000000000000000" pitchFamily="2" charset="2"/>
        <a:buChar char="§"/>
        <a:defRPr sz="2000">
          <a:solidFill>
            <a:schemeClr val="tx1"/>
          </a:solidFill>
          <a:latin typeface="+mn-lt"/>
          <a:ea typeface="ＭＳ Ｐゴシック" charset="0"/>
        </a:defRPr>
      </a:lvl2pPr>
      <a:lvl3pPr marL="914400" algn="l" defTabSz="814388" rtl="0" eaLnBrk="1" fontAlgn="base" hangingPunct="1">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1" fontAlgn="base" hangingPunct="1">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1" fontAlgn="base" hangingPunct="1">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олилиния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ru-RU"/>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eaLnBrk="1" latinLnBrk="0" hangingPunct="1"/>
            <a:fld id="{544213AF-26F6-41FA-8D85-E2C5388D6E58}" type="datetimeFigureOut">
              <a:rPr lang="en-US" smtClean="0"/>
              <a:pPr eaLnBrk="1" latinLnBrk="0" hangingPunct="1"/>
              <a:t>2/26/2019</a:t>
            </a:fld>
            <a:endParaRPr lang="en-US" sz="1000" dirty="0">
              <a:solidFill>
                <a:schemeClr val="tx1"/>
              </a:solidFill>
            </a:endParaRPr>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lgn="r" eaLnBrk="1" latinLnBrk="0" hangingPunct="1"/>
            <a:endParaRPr kumimoji="0" lang="en-US" sz="1000" dirty="0">
              <a:solidFill>
                <a:schemeClr val="tx1"/>
              </a:solidFill>
            </a:endParaRPr>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5BBC35B-A44B-4119-B8DA-DE9E3DFADA20}" type="slidenum">
              <a:rPr kumimoji="0" lang="en-US" smtClean="0"/>
              <a:pPr eaLnBrk="1" latinLnBrk="0" hangingPunct="1"/>
              <a:t>‹#›</a:t>
            </a:fld>
            <a:endParaRPr kumimoji="0" lang="en-US" sz="1000" b="0">
              <a:solidFill>
                <a:schemeClr val="tx1"/>
              </a:solidFill>
            </a:endParaRPr>
          </a:p>
        </p:txBody>
      </p:sp>
    </p:spTree>
  </p:cSld>
  <p:clrMap bg1="lt1" tx1="dk1" bg2="lt2" tx2="dk2" accent1="accent1" accent2="accent2" accent3="accent3" accent4="accent4" accent5="accent5" accent6="accent6" hlink="hlink" folHlink="folHlink"/>
  <p:sldLayoutIdLst>
    <p:sldLayoutId id="2147484058" r:id="rId1"/>
    <p:sldLayoutId id="2147484059" r:id="rId2"/>
    <p:sldLayoutId id="2147484060" r:id="rId3"/>
    <p:sldLayoutId id="2147484061" r:id="rId4"/>
    <p:sldLayoutId id="2147484062" r:id="rId5"/>
    <p:sldLayoutId id="2147484063" r:id="rId6"/>
    <p:sldLayoutId id="2147484064" r:id="rId7"/>
    <p:sldLayoutId id="2147484065" r:id="rId8"/>
    <p:sldLayoutId id="2147484066" r:id="rId9"/>
    <p:sldLayoutId id="2147484067" r:id="rId10"/>
    <p:sldLayoutId id="2147484068"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p:txBody>
          <a:bodyPr/>
          <a:lstStyle/>
          <a:p>
            <a:pPr eaLnBrk="1" hangingPunct="1"/>
            <a:r>
              <a:rPr lang="kk-KZ" sz="2400" dirty="0">
                <a:latin typeface="Arial" charset="0"/>
              </a:rPr>
              <a:t>Лекция 8 Интернет заттарға кіріспе</a:t>
            </a:r>
            <a:endParaRPr lang="en-US" sz="2400" dirty="0">
              <a:solidFill>
                <a:srgbClr val="00B0F0"/>
              </a:solidFill>
              <a:latin typeface="Arial" charset="0"/>
            </a:endParaRPr>
          </a:p>
        </p:txBody>
      </p:sp>
      <p:sp>
        <p:nvSpPr>
          <p:cNvPr id="2" name="Подзаголовок 1"/>
          <p:cNvSpPr>
            <a:spLocks noGrp="1"/>
          </p:cNvSpPr>
          <p:nvPr>
            <p:ph type="subTitle" idx="1"/>
          </p:nvPr>
        </p:nvSpPr>
        <p:spPr/>
        <p:txBody>
          <a:bodyPr/>
          <a:lstStyle/>
          <a:p>
            <a:endParaRPr lang="ru-RU"/>
          </a:p>
        </p:txBody>
      </p:sp>
    </p:spTree>
    <p:extLst>
      <p:ext uri="{BB962C8B-B14F-4D97-AF65-F5344CB8AC3E}">
        <p14:creationId xmlns:p14="http://schemas.microsoft.com/office/powerpoint/2010/main" val="2515264652"/>
      </p:ext>
    </p:extLst>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5579" y="4552450"/>
            <a:ext cx="8651406" cy="2305550"/>
          </a:xfrm>
        </p:spPr>
        <p:txBody>
          <a:bodyPr wrap="square">
            <a:normAutofit fontScale="70000" lnSpcReduction="20000"/>
          </a:bodyPr>
          <a:lstStyle/>
          <a:p>
            <a:r>
              <a:rPr lang="kk-KZ" dirty="0"/>
              <a:t>Интернет</a:t>
            </a:r>
          </a:p>
          <a:p>
            <a:r>
              <a:rPr lang="ru-RU" dirty="0" err="1"/>
              <a:t>Бірде-бір</a:t>
            </a:r>
            <a:r>
              <a:rPr lang="ru-RU" dirty="0"/>
              <a:t> </a:t>
            </a:r>
            <a:r>
              <a:rPr lang="ru-RU" dirty="0" err="1"/>
              <a:t>адамға</a:t>
            </a:r>
            <a:r>
              <a:rPr lang="ru-RU" dirty="0"/>
              <a:t> </a:t>
            </a:r>
            <a:r>
              <a:rPr lang="ru-RU" dirty="0" err="1"/>
              <a:t>немесе</a:t>
            </a:r>
            <a:r>
              <a:rPr lang="ru-RU" dirty="0"/>
              <a:t> </a:t>
            </a:r>
            <a:r>
              <a:rPr lang="ru-RU" dirty="0" err="1"/>
              <a:t>топқа</a:t>
            </a:r>
            <a:r>
              <a:rPr lang="ru-RU" dirty="0"/>
              <a:t> </a:t>
            </a:r>
            <a:r>
              <a:rPr lang="ru-RU" dirty="0" err="1"/>
              <a:t>тиесілі</a:t>
            </a:r>
            <a:r>
              <a:rPr lang="ru-RU" dirty="0"/>
              <a:t> </a:t>
            </a:r>
            <a:r>
              <a:rPr lang="ru-RU" dirty="0" err="1"/>
              <a:t>емес</a:t>
            </a:r>
            <a:endParaRPr lang="ru-RU" dirty="0"/>
          </a:p>
          <a:p>
            <a:r>
              <a:rPr lang="ru-RU" dirty="0" err="1"/>
              <a:t>өзара</a:t>
            </a:r>
            <a:r>
              <a:rPr lang="ru-RU" dirty="0"/>
              <a:t> </a:t>
            </a:r>
            <a:r>
              <a:rPr lang="ru-RU" dirty="0" err="1"/>
              <a:t>байланысты</a:t>
            </a:r>
            <a:r>
              <a:rPr lang="ru-RU" dirty="0"/>
              <a:t> </a:t>
            </a:r>
            <a:r>
              <a:rPr lang="ru-RU" dirty="0" err="1"/>
              <a:t>желілердің</a:t>
            </a:r>
            <a:r>
              <a:rPr lang="ru-RU" dirty="0"/>
              <a:t> </a:t>
            </a:r>
            <a:r>
              <a:rPr lang="ru-RU" dirty="0" err="1"/>
              <a:t>Дүниежүзілік</a:t>
            </a:r>
            <a:r>
              <a:rPr lang="ru-RU" dirty="0"/>
              <a:t> </a:t>
            </a:r>
            <a:r>
              <a:rPr lang="ru-RU" dirty="0" err="1"/>
              <a:t>топтамасы</a:t>
            </a:r>
            <a:endParaRPr lang="ru-RU" dirty="0"/>
          </a:p>
          <a:p>
            <a:r>
              <a:rPr lang="ru-RU" dirty="0" err="1"/>
              <a:t>жалпы</a:t>
            </a:r>
            <a:r>
              <a:rPr lang="ru-RU" dirty="0"/>
              <a:t> </a:t>
            </a:r>
            <a:r>
              <a:rPr lang="ru-RU" dirty="0" err="1"/>
              <a:t>стандарттарды</a:t>
            </a:r>
            <a:r>
              <a:rPr lang="ru-RU" dirty="0"/>
              <a:t> </a:t>
            </a:r>
            <a:r>
              <a:rPr lang="ru-RU" dirty="0" err="1"/>
              <a:t>пайдалана</a:t>
            </a:r>
            <a:r>
              <a:rPr lang="ru-RU" dirty="0"/>
              <a:t> </a:t>
            </a:r>
            <a:r>
              <a:rPr lang="ru-RU" dirty="0" err="1"/>
              <a:t>отырып</a:t>
            </a:r>
            <a:r>
              <a:rPr lang="ru-RU" dirty="0"/>
              <a:t>, </a:t>
            </a:r>
            <a:r>
              <a:rPr lang="ru-RU" dirty="0" err="1"/>
              <a:t>ақпаратпен</a:t>
            </a:r>
            <a:r>
              <a:rPr lang="ru-RU" dirty="0"/>
              <a:t> </a:t>
            </a:r>
            <a:r>
              <a:rPr lang="ru-RU" dirty="0" err="1"/>
              <a:t>алмасу</a:t>
            </a:r>
            <a:r>
              <a:rPr lang="ru-RU" dirty="0"/>
              <a:t>.</a:t>
            </a:r>
          </a:p>
          <a:p>
            <a:r>
              <a:rPr lang="ru-RU" dirty="0" err="1"/>
              <a:t>Ақпарат</a:t>
            </a:r>
            <a:r>
              <a:rPr lang="ru-RU" dirty="0"/>
              <a:t> </a:t>
            </a:r>
            <a:r>
              <a:rPr lang="ru-RU" dirty="0" err="1"/>
              <a:t>алмасу</a:t>
            </a:r>
            <a:r>
              <a:rPr lang="ru-RU" dirty="0"/>
              <a:t> </a:t>
            </a:r>
            <a:r>
              <a:rPr lang="ru-RU" dirty="0" err="1"/>
              <a:t>үшін</a:t>
            </a:r>
            <a:r>
              <a:rPr lang="ru-RU" dirty="0"/>
              <a:t> телефон </a:t>
            </a:r>
            <a:r>
              <a:rPr lang="ru-RU" dirty="0" err="1"/>
              <a:t>сымдарын</a:t>
            </a:r>
            <a:r>
              <a:rPr lang="ru-RU" dirty="0"/>
              <a:t>, </a:t>
            </a:r>
            <a:r>
              <a:rPr lang="ru-RU" dirty="0" err="1"/>
              <a:t>талшықты-оптикалық</a:t>
            </a:r>
            <a:r>
              <a:rPr lang="ru-RU" dirty="0"/>
              <a:t> </a:t>
            </a:r>
            <a:r>
              <a:rPr lang="ru-RU" dirty="0" err="1"/>
              <a:t>кабельдерді</a:t>
            </a:r>
            <a:r>
              <a:rPr lang="ru-RU" dirty="0"/>
              <a:t>, </a:t>
            </a:r>
            <a:r>
              <a:rPr lang="ru-RU" dirty="0" err="1"/>
              <a:t>сымсыз</a:t>
            </a:r>
            <a:r>
              <a:rPr lang="ru-RU" dirty="0"/>
              <a:t> </a:t>
            </a:r>
            <a:r>
              <a:rPr lang="ru-RU" dirty="0" err="1"/>
              <a:t>және</a:t>
            </a:r>
            <a:r>
              <a:rPr lang="ru-RU" dirty="0"/>
              <a:t> </a:t>
            </a:r>
            <a:r>
              <a:rPr lang="ru-RU" dirty="0" err="1"/>
              <a:t>Жерсерік</a:t>
            </a:r>
            <a:r>
              <a:rPr lang="ru-RU" dirty="0"/>
              <a:t> </a:t>
            </a:r>
            <a:r>
              <a:rPr lang="ru-RU" dirty="0" err="1"/>
              <a:t>арналарын</a:t>
            </a:r>
            <a:r>
              <a:rPr lang="ru-RU" dirty="0"/>
              <a:t> </a:t>
            </a:r>
            <a:r>
              <a:rPr lang="ru-RU" dirty="0" err="1"/>
              <a:t>пайдаланыңыз</a:t>
            </a:r>
            <a:endParaRPr lang="en-US" dirty="0"/>
          </a:p>
        </p:txBody>
      </p:sp>
      <p:sp>
        <p:nvSpPr>
          <p:cNvPr id="21505" name="Rectangle 2"/>
          <p:cNvSpPr>
            <a:spLocks noGrp="1" noChangeArrowheads="1"/>
          </p:cNvSpPr>
          <p:nvPr>
            <p:ph type="title"/>
          </p:nvPr>
        </p:nvSpPr>
        <p:spPr>
          <a:xfrm>
            <a:off x="487680" y="42712"/>
            <a:ext cx="8229600" cy="1143000"/>
          </a:xfrm>
        </p:spPr>
        <p:txBody>
          <a:bodyPr>
            <a:normAutofit/>
          </a:bodyPr>
          <a:lstStyle/>
          <a:p>
            <a:r>
              <a:rPr lang="en-US" dirty="0"/>
              <a:t>LAN, WAN</a:t>
            </a:r>
            <a:r>
              <a:rPr lang="kk-KZ" dirty="0"/>
              <a:t> және Интернет</a:t>
            </a:r>
            <a:endParaRPr lang="en-US" dirty="0"/>
          </a:p>
        </p:txBody>
      </p:sp>
      <p:sp>
        <p:nvSpPr>
          <p:cNvPr id="8" name="Content Placeholder 1"/>
          <p:cNvSpPr txBox="1">
            <a:spLocks/>
          </p:cNvSpPr>
          <p:nvPr/>
        </p:nvSpPr>
        <p:spPr bwMode="auto">
          <a:xfrm>
            <a:off x="0" y="1414312"/>
            <a:ext cx="4074501" cy="2883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2124" tIns="41061" rIns="82124" bIns="41061" numCol="1" anchor="t" anchorCtr="0" compatLnSpc="1">
            <a:prstTxWarp prst="textNoShape">
              <a:avLst/>
            </a:prstTxWarp>
            <a:normAutofit fontScale="70000" lnSpcReduction="20000"/>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457200" indent="-228600" algn="l" defTabSz="814388" rtl="0" eaLnBrk="0" fontAlgn="base" hangingPunct="0">
              <a:lnSpc>
                <a:spcPct val="95000"/>
              </a:lnSpc>
              <a:spcBef>
                <a:spcPct val="35000"/>
              </a:spcBef>
              <a:spcAft>
                <a:spcPct val="0"/>
              </a:spcAft>
              <a:buClr>
                <a:srgbClr val="708CA1"/>
              </a:buClr>
              <a:buFont typeface="Arial" panose="020B0604020202020204" pitchFamily="34" charset="0"/>
              <a:buChar char="•"/>
              <a:defRPr sz="2000">
                <a:solidFill>
                  <a:schemeClr val="tx1"/>
                </a:solidFill>
                <a:latin typeface="+mn-lt"/>
                <a:ea typeface="ＭＳ Ｐゴシック" charset="0"/>
              </a:defRPr>
            </a:lvl2pPr>
            <a:lvl3pPr marL="914400" indent="-225425" algn="l" defTabSz="814388" rtl="0" eaLnBrk="0" fontAlgn="base" hangingPunct="0">
              <a:lnSpc>
                <a:spcPct val="95000"/>
              </a:lnSpc>
              <a:spcBef>
                <a:spcPct val="35000"/>
              </a:spcBef>
              <a:spcAft>
                <a:spcPct val="0"/>
              </a:spcAft>
              <a:buClr>
                <a:srgbClr val="708CA1"/>
              </a:buClr>
              <a:buSzPct val="75000"/>
              <a:buFont typeface="Courier New" panose="02070309020205020404" pitchFamily="49" charset="0"/>
              <a:buChar char="o"/>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r>
              <a:rPr lang="en-US" kern="0"/>
              <a:t>LAN (</a:t>
            </a:r>
            <a:r>
              <a:rPr lang="ru-RU" kern="0"/>
              <a:t>жергілікті желі)</a:t>
            </a:r>
          </a:p>
          <a:p>
            <a:r>
              <a:rPr lang="ru-RU" kern="0"/>
              <a:t>Шектеулі кеңістікте қол жеткізуді қамтамасыз етеді</a:t>
            </a:r>
          </a:p>
          <a:p>
            <a:r>
              <a:rPr lang="ru-RU" kern="0"/>
              <a:t>Жоғары өткізу қабілетін қамтамасыз етеді</a:t>
            </a:r>
          </a:p>
          <a:p>
            <a:r>
              <a:rPr lang="en-US" kern="0"/>
              <a:t>WAN (</a:t>
            </a:r>
            <a:r>
              <a:rPr lang="ru-RU" kern="0"/>
              <a:t>жаһандық желі)</a:t>
            </a:r>
          </a:p>
          <a:p>
            <a:r>
              <a:rPr lang="en-US" kern="0"/>
              <a:t>LAN </a:t>
            </a:r>
            <a:r>
              <a:rPr lang="ru-RU" kern="0"/>
              <a:t>кең географиялық аймақтар бойынша байланыстырады</a:t>
            </a:r>
          </a:p>
          <a:p>
            <a:r>
              <a:rPr lang="ru-RU" kern="0"/>
              <a:t>Дербес ұйымға тиесілі</a:t>
            </a:r>
            <a:endParaRPr lang="en-US" kern="0" dirty="0"/>
          </a:p>
        </p:txBody>
      </p:sp>
      <p:pic>
        <p:nvPicPr>
          <p:cNvPr id="3" name="Рисунок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948882" y="1011899"/>
            <a:ext cx="5195118" cy="3687892"/>
          </a:xfrm>
          <a:prstGeom prst="rect">
            <a:avLst/>
          </a:prstGeom>
        </p:spPr>
      </p:pic>
    </p:spTree>
    <p:extLst>
      <p:ext uri="{BB962C8B-B14F-4D97-AF65-F5344CB8AC3E}">
        <p14:creationId xmlns:p14="http://schemas.microsoft.com/office/powerpoint/2010/main" val="3677359490"/>
      </p:ext>
    </p:extLst>
  </p:cSld>
  <p:clrMapOvr>
    <a:masterClrMapping/>
  </p:clrMapOvr>
  <p:transition spd="med">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457200" y="0"/>
            <a:ext cx="8229600" cy="1143000"/>
          </a:xfrm>
        </p:spPr>
        <p:txBody>
          <a:bodyPr>
            <a:normAutofit/>
          </a:bodyPr>
          <a:lstStyle/>
          <a:p>
            <a:r>
              <a:rPr lang="en-US" dirty="0"/>
              <a:t>LAN, WAN</a:t>
            </a:r>
            <a:r>
              <a:rPr lang="kk-KZ" dirty="0"/>
              <a:t> және Интернет</a:t>
            </a:r>
            <a:endParaRPr lang="en-US" dirty="0"/>
          </a:p>
        </p:txBody>
      </p:sp>
      <p:sp>
        <p:nvSpPr>
          <p:cNvPr id="8" name="Content Placeholder 1"/>
          <p:cNvSpPr txBox="1">
            <a:spLocks/>
          </p:cNvSpPr>
          <p:nvPr/>
        </p:nvSpPr>
        <p:spPr bwMode="auto">
          <a:xfrm>
            <a:off x="314619" y="850432"/>
            <a:ext cx="8078610" cy="2127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2124" tIns="41061" rIns="82124" bIns="41061" numCol="1" anchor="t" anchorCtr="0" compatLnSpc="1">
            <a:prstTxWarp prst="textNoShape">
              <a:avLst/>
            </a:prstTxWarp>
            <a:normAutofit fontScale="70000" lnSpcReduction="20000"/>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457200" indent="-228600" algn="l" defTabSz="814388" rtl="0" eaLnBrk="0" fontAlgn="base" hangingPunct="0">
              <a:lnSpc>
                <a:spcPct val="95000"/>
              </a:lnSpc>
              <a:spcBef>
                <a:spcPct val="35000"/>
              </a:spcBef>
              <a:spcAft>
                <a:spcPct val="0"/>
              </a:spcAft>
              <a:buClr>
                <a:srgbClr val="708CA1"/>
              </a:buClr>
              <a:buFont typeface="Arial" panose="020B0604020202020204" pitchFamily="34" charset="0"/>
              <a:buChar char="•"/>
              <a:defRPr sz="2000">
                <a:solidFill>
                  <a:schemeClr val="tx1"/>
                </a:solidFill>
                <a:latin typeface="+mn-lt"/>
                <a:ea typeface="ＭＳ Ｐゴシック" charset="0"/>
              </a:defRPr>
            </a:lvl2pPr>
            <a:lvl3pPr marL="914400" indent="-225425" algn="l" defTabSz="814388" rtl="0" eaLnBrk="0" fontAlgn="base" hangingPunct="0">
              <a:lnSpc>
                <a:spcPct val="95000"/>
              </a:lnSpc>
              <a:spcBef>
                <a:spcPct val="35000"/>
              </a:spcBef>
              <a:spcAft>
                <a:spcPct val="0"/>
              </a:spcAft>
              <a:buClr>
                <a:srgbClr val="708CA1"/>
              </a:buClr>
              <a:buSzPct val="75000"/>
              <a:buFont typeface="Courier New" panose="02070309020205020404" pitchFamily="49" charset="0"/>
              <a:buChar char="o"/>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r>
              <a:rPr lang="ru-RU" kern="0"/>
              <a:t>Конвергенттік желілер</a:t>
            </a:r>
          </a:p>
          <a:p>
            <a:r>
              <a:rPr lang="ru-RU" kern="0"/>
              <a:t>Конвергенттік желілер</a:t>
            </a:r>
          </a:p>
          <a:p>
            <a:r>
              <a:rPr lang="ru-RU" kern="0"/>
              <a:t>Осы әр түрлі желілерді бір платформаға біріктіріңіз</a:t>
            </a:r>
          </a:p>
          <a:p>
            <a:r>
              <a:rPr lang="ru-RU" kern="0"/>
              <a:t>Дауыс, бейне, мәтін және графика беру мүмкіндігі</a:t>
            </a:r>
          </a:p>
          <a:p>
            <a:r>
              <a:rPr lang="ru-RU" kern="0"/>
              <a:t>Бір жалпы желілік инфрақұрылым</a:t>
            </a:r>
          </a:p>
          <a:p>
            <a:r>
              <a:rPr lang="ru-RU" kern="0"/>
              <a:t>Енгізу ережелерінің, келісімдерінің және стандарттарының жалпы жиынтығын пайдаланады</a:t>
            </a:r>
            <a:endParaRPr lang="en-US" kern="0" dirty="0"/>
          </a:p>
        </p:txBody>
      </p:sp>
      <p:pic>
        <p:nvPicPr>
          <p:cNvPr id="2" name="Рисунок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238447" y="2703744"/>
            <a:ext cx="5137713" cy="4154256"/>
          </a:xfrm>
          <a:prstGeom prst="rect">
            <a:avLst/>
          </a:prstGeom>
        </p:spPr>
      </p:pic>
    </p:spTree>
    <p:extLst>
      <p:ext uri="{BB962C8B-B14F-4D97-AF65-F5344CB8AC3E}">
        <p14:creationId xmlns:p14="http://schemas.microsoft.com/office/powerpoint/2010/main" val="4052486412"/>
      </p:ext>
    </p:extLst>
  </p:cSld>
  <p:clrMapOvr>
    <a:masterClrMapping/>
  </p:clrMapOvr>
  <p:transition spd="med">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9588" y="838200"/>
            <a:ext cx="8690249" cy="5806439"/>
          </a:xfrm>
        </p:spPr>
        <p:txBody>
          <a:bodyPr>
            <a:normAutofit fontScale="70000" lnSpcReduction="20000"/>
          </a:bodyPr>
          <a:lstStyle/>
          <a:p>
            <a:pPr lvl="1"/>
            <a:endParaRPr lang="kk-KZ" dirty="0"/>
          </a:p>
          <a:p>
            <a:pPr lvl="1"/>
            <a:endParaRPr lang="kk-KZ" dirty="0"/>
          </a:p>
          <a:p>
            <a:r>
              <a:rPr lang="ru-RU" dirty="0" err="1"/>
              <a:t>Стандарттарға</a:t>
            </a:r>
            <a:r>
              <a:rPr lang="ru-RU" dirty="0"/>
              <a:t> </a:t>
            </a:r>
            <a:r>
              <a:rPr lang="ru-RU" dirty="0" err="1"/>
              <a:t>қажеттілік</a:t>
            </a:r>
            <a:endParaRPr lang="ru-RU" dirty="0"/>
          </a:p>
          <a:p>
            <a:r>
              <a:rPr lang="ru-RU" dirty="0" err="1"/>
              <a:t>Құрылғы</a:t>
            </a:r>
            <a:r>
              <a:rPr lang="ru-RU" dirty="0"/>
              <a:t> </a:t>
            </a:r>
            <a:r>
              <a:rPr lang="ru-RU" dirty="0" err="1"/>
              <a:t>қолданатын</a:t>
            </a:r>
            <a:r>
              <a:rPr lang="ru-RU" dirty="0"/>
              <a:t> </a:t>
            </a:r>
            <a:r>
              <a:rPr lang="ru-RU" dirty="0" err="1"/>
              <a:t>және</a:t>
            </a:r>
            <a:r>
              <a:rPr lang="ru-RU" dirty="0"/>
              <a:t> </a:t>
            </a:r>
            <a:r>
              <a:rPr lang="ru-RU" dirty="0" err="1"/>
              <a:t>сөйлесу</a:t>
            </a:r>
            <a:r>
              <a:rPr lang="ru-RU" dirty="0"/>
              <a:t> </a:t>
            </a:r>
            <a:r>
              <a:rPr lang="ru-RU" dirty="0" err="1"/>
              <a:t>сипаттамасына</a:t>
            </a:r>
            <a:r>
              <a:rPr lang="ru-RU" dirty="0"/>
              <a:t> </a:t>
            </a:r>
            <a:r>
              <a:rPr lang="ru-RU" dirty="0" err="1"/>
              <a:t>тән</a:t>
            </a:r>
            <a:r>
              <a:rPr lang="ru-RU" dirty="0"/>
              <a:t> </a:t>
            </a:r>
            <a:r>
              <a:rPr lang="ru-RU" dirty="0" err="1"/>
              <a:t>байланыс</a:t>
            </a:r>
            <a:r>
              <a:rPr lang="ru-RU" dirty="0"/>
              <a:t> </a:t>
            </a:r>
            <a:r>
              <a:rPr lang="ru-RU" dirty="0" err="1"/>
              <a:t>ережелері</a:t>
            </a:r>
            <a:r>
              <a:rPr lang="ru-RU" dirty="0"/>
              <a:t>.</a:t>
            </a:r>
          </a:p>
          <a:p>
            <a:r>
              <a:rPr lang="ru-RU" dirty="0" err="1"/>
              <a:t>Хаттамалар</a:t>
            </a:r>
            <a:r>
              <a:rPr lang="ru-RU" dirty="0"/>
              <a:t> </a:t>
            </a:r>
            <a:r>
              <a:rPr lang="ru-RU" dirty="0" err="1"/>
              <a:t>хабарламаның</a:t>
            </a:r>
            <a:r>
              <a:rPr lang="ru-RU" dirty="0"/>
              <a:t> </a:t>
            </a:r>
            <a:r>
              <a:rPr lang="ru-RU" dirty="0" err="1"/>
              <a:t>қалай</a:t>
            </a:r>
            <a:r>
              <a:rPr lang="ru-RU" dirty="0"/>
              <a:t> </a:t>
            </a:r>
            <a:r>
              <a:rPr lang="ru-RU" dirty="0" err="1"/>
              <a:t>берілетіні</a:t>
            </a:r>
            <a:r>
              <a:rPr lang="ru-RU" dirty="0"/>
              <a:t> </a:t>
            </a:r>
            <a:r>
              <a:rPr lang="ru-RU" dirty="0" err="1"/>
              <a:t>және</a:t>
            </a:r>
            <a:r>
              <a:rPr lang="ru-RU" dirty="0"/>
              <a:t> </a:t>
            </a:r>
            <a:r>
              <a:rPr lang="ru-RU" dirty="0" err="1"/>
              <a:t>қабылданатыны</a:t>
            </a:r>
            <a:r>
              <a:rPr lang="ru-RU" dirty="0"/>
              <a:t> </a:t>
            </a:r>
            <a:r>
              <a:rPr lang="ru-RU" dirty="0" err="1"/>
              <a:t>туралы</a:t>
            </a:r>
            <a:r>
              <a:rPr lang="ru-RU" dirty="0"/>
              <a:t> </a:t>
            </a:r>
            <a:r>
              <a:rPr lang="ru-RU" dirty="0" err="1"/>
              <a:t>ақпаратты</a:t>
            </a:r>
            <a:r>
              <a:rPr lang="ru-RU" dirty="0"/>
              <a:t> </a:t>
            </a:r>
            <a:r>
              <a:rPr lang="ru-RU" dirty="0" err="1"/>
              <a:t>анықтайды</a:t>
            </a:r>
            <a:r>
              <a:rPr lang="ru-RU" dirty="0"/>
              <a:t>.</a:t>
            </a:r>
          </a:p>
          <a:p>
            <a:r>
              <a:rPr lang="ru-RU" dirty="0" err="1"/>
              <a:t>құрылғылардың</a:t>
            </a:r>
            <a:r>
              <a:rPr lang="ru-RU" dirty="0"/>
              <a:t> </a:t>
            </a:r>
            <a:r>
              <a:rPr lang="ru-RU" dirty="0" err="1"/>
              <a:t>өзара</a:t>
            </a:r>
            <a:r>
              <a:rPr lang="ru-RU" dirty="0"/>
              <a:t> </a:t>
            </a:r>
            <a:r>
              <a:rPr lang="ru-RU" dirty="0" err="1"/>
              <a:t>әрекеттесу</a:t>
            </a:r>
            <a:r>
              <a:rPr lang="ru-RU" dirty="0"/>
              <a:t> </a:t>
            </a:r>
            <a:r>
              <a:rPr lang="ru-RU" dirty="0" err="1"/>
              <a:t>ережелерін</a:t>
            </a:r>
            <a:r>
              <a:rPr lang="ru-RU" dirty="0"/>
              <a:t> </a:t>
            </a:r>
            <a:r>
              <a:rPr lang="ru-RU" dirty="0" err="1"/>
              <a:t>қамтиды</a:t>
            </a:r>
            <a:r>
              <a:rPr lang="ru-RU" dirty="0"/>
              <a:t>.</a:t>
            </a:r>
          </a:p>
          <a:p>
            <a:r>
              <a:rPr lang="en-US" dirty="0"/>
              <a:t>Stack proto Cola - TCP / IP</a:t>
            </a:r>
          </a:p>
          <a:p>
            <a:r>
              <a:rPr lang="ru-RU" dirty="0" err="1"/>
              <a:t>Қосымша</a:t>
            </a:r>
            <a:endParaRPr lang="ru-RU" dirty="0"/>
          </a:p>
          <a:p>
            <a:r>
              <a:rPr lang="ru-RU" dirty="0" err="1"/>
              <a:t>Көлік</a:t>
            </a:r>
            <a:endParaRPr lang="ru-RU" dirty="0"/>
          </a:p>
          <a:p>
            <a:r>
              <a:rPr lang="ru-RU" dirty="0"/>
              <a:t>Интернет</a:t>
            </a:r>
          </a:p>
          <a:p>
            <a:r>
              <a:rPr lang="ru-RU" dirty="0" err="1"/>
              <a:t>Желіге</a:t>
            </a:r>
            <a:r>
              <a:rPr lang="ru-RU" dirty="0"/>
              <a:t> </a:t>
            </a:r>
            <a:r>
              <a:rPr lang="ru-RU" dirty="0" err="1"/>
              <a:t>кіру</a:t>
            </a:r>
            <a:endParaRPr lang="ru-RU" dirty="0"/>
          </a:p>
          <a:p>
            <a:r>
              <a:rPr lang="ru-RU" dirty="0" err="1"/>
              <a:t>Желілік</a:t>
            </a:r>
            <a:r>
              <a:rPr lang="ru-RU" dirty="0"/>
              <a:t> </a:t>
            </a:r>
            <a:r>
              <a:rPr lang="ru-RU" dirty="0" err="1"/>
              <a:t>қосылу</a:t>
            </a:r>
            <a:r>
              <a:rPr lang="ru-RU" dirty="0"/>
              <a:t> (</a:t>
            </a:r>
            <a:r>
              <a:rPr lang="ru-RU" dirty="0" err="1"/>
              <a:t>желілік</a:t>
            </a:r>
            <a:r>
              <a:rPr lang="ru-RU" dirty="0"/>
              <a:t> </a:t>
            </a:r>
            <a:r>
              <a:rPr lang="ru-RU" dirty="0" err="1"/>
              <a:t>кіру</a:t>
            </a:r>
            <a:r>
              <a:rPr lang="ru-RU" dirty="0"/>
              <a:t> </a:t>
            </a:r>
            <a:r>
              <a:rPr lang="ru-RU" dirty="0" err="1"/>
              <a:t>деңгейі</a:t>
            </a:r>
            <a:r>
              <a:rPr lang="ru-RU" dirty="0"/>
              <a:t>)</a:t>
            </a:r>
          </a:p>
          <a:p>
            <a:r>
              <a:rPr lang="ru-RU" dirty="0" err="1"/>
              <a:t>Желі</a:t>
            </a:r>
            <a:r>
              <a:rPr lang="ru-RU" dirty="0"/>
              <a:t> </a:t>
            </a:r>
            <a:r>
              <a:rPr lang="ru-RU" dirty="0" err="1"/>
              <a:t>бойынша</a:t>
            </a:r>
            <a:r>
              <a:rPr lang="ru-RU" dirty="0"/>
              <a:t> </a:t>
            </a:r>
            <a:r>
              <a:rPr lang="ru-RU" dirty="0" err="1"/>
              <a:t>деректерді</a:t>
            </a:r>
            <a:r>
              <a:rPr lang="ru-RU" dirty="0"/>
              <a:t> беру</a:t>
            </a:r>
          </a:p>
          <a:p>
            <a:r>
              <a:rPr lang="ru-RU" dirty="0" err="1"/>
              <a:t>Сымды</a:t>
            </a:r>
            <a:r>
              <a:rPr lang="ru-RU" dirty="0"/>
              <a:t> мысалдар-5 </a:t>
            </a:r>
            <a:r>
              <a:rPr lang="ru-RU" dirty="0" err="1"/>
              <a:t>санатты</a:t>
            </a:r>
            <a:r>
              <a:rPr lang="ru-RU" dirty="0"/>
              <a:t> кабель, </a:t>
            </a:r>
            <a:r>
              <a:rPr lang="ru-RU" dirty="0" err="1"/>
              <a:t>коаксиалды</a:t>
            </a:r>
            <a:r>
              <a:rPr lang="ru-RU" dirty="0"/>
              <a:t> кабель, </a:t>
            </a:r>
            <a:r>
              <a:rPr lang="en-US" dirty="0"/>
              <a:t>Ethernet </a:t>
            </a:r>
            <a:r>
              <a:rPr lang="ru-RU" dirty="0" err="1"/>
              <a:t>электр</a:t>
            </a:r>
            <a:r>
              <a:rPr lang="ru-RU" dirty="0"/>
              <a:t> беру </a:t>
            </a:r>
            <a:r>
              <a:rPr lang="ru-RU" dirty="0" err="1"/>
              <a:t>желісінің</a:t>
            </a:r>
            <a:r>
              <a:rPr lang="ru-RU" dirty="0"/>
              <a:t> </a:t>
            </a:r>
            <a:r>
              <a:rPr lang="ru-RU" dirty="0" err="1"/>
              <a:t>үстінен</a:t>
            </a:r>
            <a:endParaRPr lang="ru-RU" dirty="0"/>
          </a:p>
          <a:p>
            <a:r>
              <a:rPr lang="ru-RU" dirty="0" err="1"/>
              <a:t>Сымсыз</a:t>
            </a:r>
            <a:r>
              <a:rPr lang="ru-RU" dirty="0"/>
              <a:t> </a:t>
            </a:r>
            <a:r>
              <a:rPr lang="ru-RU" dirty="0" err="1"/>
              <a:t>мысалдар</a:t>
            </a:r>
            <a:r>
              <a:rPr lang="ru-RU" dirty="0"/>
              <a:t>-</a:t>
            </a:r>
            <a:r>
              <a:rPr lang="en-US" dirty="0"/>
              <a:t>Wi-Fi, </a:t>
            </a:r>
            <a:r>
              <a:rPr lang="ru-RU" dirty="0" err="1"/>
              <a:t>ұялы</a:t>
            </a:r>
            <a:r>
              <a:rPr lang="ru-RU" dirty="0"/>
              <a:t> </a:t>
            </a:r>
            <a:r>
              <a:rPr lang="ru-RU" dirty="0" err="1"/>
              <a:t>байланыс</a:t>
            </a:r>
            <a:r>
              <a:rPr lang="ru-RU" dirty="0"/>
              <a:t>, </a:t>
            </a:r>
            <a:r>
              <a:rPr lang="en-US" dirty="0"/>
              <a:t>NFC, ZigBee, Bluetooth</a:t>
            </a:r>
          </a:p>
          <a:p>
            <a:r>
              <a:rPr lang="ru-RU" dirty="0" err="1"/>
              <a:t>Қазіргі</a:t>
            </a:r>
            <a:r>
              <a:rPr lang="ru-RU" dirty="0"/>
              <a:t> </a:t>
            </a:r>
            <a:r>
              <a:rPr lang="ru-RU" dirty="0" err="1"/>
              <a:t>уақытта</a:t>
            </a:r>
            <a:r>
              <a:rPr lang="ru-RU" dirty="0"/>
              <a:t> </a:t>
            </a:r>
            <a:r>
              <a:rPr lang="ru-RU" dirty="0" err="1"/>
              <a:t>байланысты</a:t>
            </a:r>
            <a:r>
              <a:rPr lang="ru-RU" dirty="0"/>
              <a:t> </a:t>
            </a:r>
            <a:r>
              <a:rPr lang="ru-RU" dirty="0" err="1"/>
              <a:t>емес</a:t>
            </a:r>
            <a:r>
              <a:rPr lang="ru-RU" dirty="0"/>
              <a:t> </a:t>
            </a:r>
            <a:r>
              <a:rPr lang="ru-RU" dirty="0" err="1"/>
              <a:t>заттар</a:t>
            </a:r>
            <a:r>
              <a:rPr lang="ru-RU" dirty="0"/>
              <a:t> </a:t>
            </a:r>
            <a:r>
              <a:rPr lang="ru-RU" dirty="0" err="1"/>
              <a:t>үшін</a:t>
            </a:r>
            <a:r>
              <a:rPr lang="ru-RU" dirty="0"/>
              <a:t> </a:t>
            </a:r>
            <a:r>
              <a:rPr lang="ru-RU" dirty="0" err="1"/>
              <a:t>желіге</a:t>
            </a:r>
            <a:r>
              <a:rPr lang="ru-RU" dirty="0"/>
              <a:t> </a:t>
            </a:r>
            <a:r>
              <a:rPr lang="ru-RU" dirty="0" err="1"/>
              <a:t>кіру</a:t>
            </a:r>
            <a:endParaRPr lang="ru-RU" dirty="0"/>
          </a:p>
          <a:p>
            <a:r>
              <a:rPr lang="en-US" dirty="0"/>
              <a:t>Bluetooth, ZigBee, NFC, 6LoWPAN</a:t>
            </a:r>
          </a:p>
          <a:p>
            <a:endParaRPr lang="en-US" dirty="0"/>
          </a:p>
        </p:txBody>
      </p:sp>
      <p:sp>
        <p:nvSpPr>
          <p:cNvPr id="21505" name="Rectangle 2"/>
          <p:cNvSpPr>
            <a:spLocks noGrp="1" noChangeArrowheads="1"/>
          </p:cNvSpPr>
          <p:nvPr>
            <p:ph type="title"/>
          </p:nvPr>
        </p:nvSpPr>
        <p:spPr>
          <a:xfrm>
            <a:off x="457200" y="0"/>
            <a:ext cx="8229600" cy="868362"/>
          </a:xfrm>
        </p:spPr>
        <p:txBody>
          <a:bodyPr>
            <a:normAutofit/>
          </a:bodyPr>
          <a:lstStyle/>
          <a:p>
            <a:r>
              <a:rPr lang="kk-KZ" dirty="0"/>
              <a:t>Желілер арқылы байланыс</a:t>
            </a:r>
            <a:endParaRPr lang="en-US" dirty="0"/>
          </a:p>
        </p:txBody>
      </p:sp>
    </p:spTree>
    <p:extLst>
      <p:ext uri="{BB962C8B-B14F-4D97-AF65-F5344CB8AC3E}">
        <p14:creationId xmlns:p14="http://schemas.microsoft.com/office/powerpoint/2010/main" val="696537817"/>
      </p:ext>
    </p:extLst>
  </p:cSld>
  <p:clrMapOvr>
    <a:masterClrMapping/>
  </p:clrMapOvr>
  <p:transition spd="med">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bwMode="auto">
          <a:xfrm>
            <a:off x="365508" y="1539501"/>
            <a:ext cx="8600517" cy="5082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2124" tIns="41061" rIns="82124" bIns="41061" numCol="1" anchor="t" anchorCtr="0" compatLnSpc="1">
            <a:prstTxWarp prst="textNoShape">
              <a:avLst/>
            </a:prstTxWarp>
            <a:normAutofit lnSpcReduction="10000"/>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r>
              <a:rPr lang="ru-RU" sz="1600"/>
              <a:t>Интернет-бұл адамдарды, процестерді, деректерді және заттарды біріктіретін желілер желісі.</a:t>
            </a:r>
          </a:p>
          <a:p>
            <a:r>
              <a:rPr lang="ru-RU" sz="1600"/>
              <a:t>Заттар Интернет осы бес саладағы ұйымдарға пайда әкеледі: клиенттермен жұмыс тәжірибесі, инновациялар, қызметкерлердің өнімділігі, активтер мен ұсынысты пайдалану.</a:t>
            </a:r>
          </a:p>
          <a:p>
            <a:r>
              <a:rPr lang="ru-RU" sz="1600"/>
              <a:t>Желілер Интернет және сайып келгенде, интернет заттар үшін негізді қамтамасыз етеді. Желі компоненттері үш категорияның біріне жатады: құрылғылар, медиа және сервистер.</a:t>
            </a:r>
          </a:p>
          <a:p>
            <a:r>
              <a:rPr lang="en-US" sz="1600"/>
              <a:t>LAN </a:t>
            </a:r>
            <a:r>
              <a:rPr lang="ru-RU" sz="1600"/>
              <a:t>және </a:t>
            </a:r>
            <a:r>
              <a:rPr lang="en-US" sz="1600"/>
              <a:t>WAN </a:t>
            </a:r>
            <a:r>
              <a:rPr lang="ru-RU" sz="1600"/>
              <a:t>желілерінің ең көп таралған екі түрі.</a:t>
            </a:r>
          </a:p>
          <a:p>
            <a:r>
              <a:rPr lang="ru-RU" sz="1600"/>
              <a:t>Әр түрлі типтегі желілерді бір платформаға біріктіру "конвергенттік желі"құрады. Хаттамалар хабарламаларды жіберу және алу бөлшектерін анықтайды. Байланыс функциясын орындау үшін қажетті өзара байланысты хаттамалар тобы хаттамалар жиынтығы деп аталады. Хаттамалар жинағы желілік құрылғылар арасындағы өзара іс-қимылды қамтамасыз етуге көмектеседі.</a:t>
            </a:r>
          </a:p>
          <a:p>
            <a:r>
              <a:rPr lang="ru-RU" sz="1600"/>
              <a:t>Желілік хаттамалардың ең көп таралған жиынтықтарының бірі тарату басқару хаттамасы / Интернет-протокол (</a:t>
            </a:r>
            <a:r>
              <a:rPr lang="en-US" sz="1600"/>
              <a:t>TCP/IP) </a:t>
            </a:r>
            <a:r>
              <a:rPr lang="ru-RU" sz="1600"/>
              <a:t>ретінде белгілі. </a:t>
            </a:r>
            <a:r>
              <a:rPr lang="en-US" sz="1600"/>
              <a:t>TCP / IP </a:t>
            </a:r>
            <a:r>
              <a:rPr lang="ru-RU" sz="1600"/>
              <a:t>хаттамаларын терудің төменгі деңгейі, желілік қол жеткізу протоколдарды қамтиды, олар құрылғылар деректерді желі арқылы беру кезінде пайдалануға тиіс. Құрылғылар желіге екі жолмен қосылуы мүмкін: сымды және сымсыз.</a:t>
            </a:r>
            <a:endParaRPr lang="en-US" sz="1600" dirty="0"/>
          </a:p>
        </p:txBody>
      </p:sp>
      <p:sp>
        <p:nvSpPr>
          <p:cNvPr id="21505" name="Rectangle 2"/>
          <p:cNvSpPr>
            <a:spLocks noGrp="1" noChangeArrowheads="1"/>
          </p:cNvSpPr>
          <p:nvPr>
            <p:ph type="title"/>
          </p:nvPr>
        </p:nvSpPr>
        <p:spPr/>
        <p:txBody>
          <a:bodyPr/>
          <a:lstStyle/>
          <a:p>
            <a:pPr eaLnBrk="1" hangingPunct="1"/>
            <a:r>
              <a:rPr lang="kk-KZ" dirty="0">
                <a:latin typeface="Arial" charset="0"/>
              </a:rPr>
              <a:t>Резюме</a:t>
            </a:r>
            <a:endParaRPr lang="en-US" dirty="0">
              <a:latin typeface="Arial" charset="0"/>
            </a:endParaRPr>
          </a:p>
        </p:txBody>
      </p:sp>
    </p:spTree>
    <p:extLst>
      <p:ext uri="{BB962C8B-B14F-4D97-AF65-F5344CB8AC3E}">
        <p14:creationId xmlns:p14="http://schemas.microsoft.com/office/powerpoint/2010/main" val="2497760924"/>
      </p:ext>
    </p:extLst>
  </p:cSld>
  <p:clrMapOvr>
    <a:masterClrMapping/>
  </p:clrMapOvr>
  <p:transition spd="med">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4"/>
          <p:cNvSpPr>
            <a:spLocks noGrp="1" noChangeArrowheads="1"/>
          </p:cNvSpPr>
          <p:nvPr>
            <p:ph idx="1"/>
          </p:nvPr>
        </p:nvSpPr>
        <p:spPr/>
        <p:txBody>
          <a:bodyPr>
            <a:normAutofit fontScale="92500" lnSpcReduction="20000"/>
          </a:bodyPr>
          <a:lstStyle/>
          <a:p>
            <a:r>
              <a:rPr lang="ru-RU" dirty="0"/>
              <a:t>Перевести в</a:t>
            </a:r>
            <a:r>
              <a:rPr lang="en-CA" dirty="0"/>
              <a:t>GoogleBing1.1 </a:t>
            </a:r>
            <a:r>
              <a:rPr lang="ru-RU" dirty="0"/>
              <a:t>интернет </a:t>
            </a:r>
            <a:r>
              <a:rPr lang="ru-RU" dirty="0" err="1"/>
              <a:t>заттар</a:t>
            </a:r>
            <a:endParaRPr lang="ru-RU" dirty="0"/>
          </a:p>
          <a:p>
            <a:r>
              <a:rPr lang="ru-RU" dirty="0" err="1"/>
              <a:t>Біздің</a:t>
            </a:r>
            <a:r>
              <a:rPr lang="ru-RU" dirty="0"/>
              <a:t> </a:t>
            </a:r>
            <a:r>
              <a:rPr lang="ru-RU" dirty="0" err="1"/>
              <a:t>өмірде</a:t>
            </a:r>
            <a:r>
              <a:rPr lang="ru-RU" dirty="0"/>
              <a:t> </a:t>
            </a:r>
            <a:r>
              <a:rPr lang="ru-RU" dirty="0" err="1"/>
              <a:t>Интернеттің</a:t>
            </a:r>
            <a:r>
              <a:rPr lang="ru-RU" dirty="0"/>
              <a:t> </a:t>
            </a:r>
            <a:r>
              <a:rPr lang="ru-RU" dirty="0" err="1"/>
              <a:t>оң</a:t>
            </a:r>
            <a:r>
              <a:rPr lang="ru-RU" dirty="0"/>
              <a:t> </a:t>
            </a:r>
            <a:r>
              <a:rPr lang="ru-RU" dirty="0" err="1"/>
              <a:t>әсері</a:t>
            </a:r>
            <a:r>
              <a:rPr lang="ru-RU" dirty="0"/>
              <a:t> </a:t>
            </a:r>
          </a:p>
          <a:p>
            <a:r>
              <a:rPr lang="ru-RU" dirty="0"/>
              <a:t>1.2 интернет </a:t>
            </a:r>
            <a:r>
              <a:rPr lang="ru-RU" dirty="0" err="1"/>
              <a:t>заттардың</a:t>
            </a:r>
            <a:r>
              <a:rPr lang="ru-RU" dirty="0"/>
              <a:t> </a:t>
            </a:r>
            <a:r>
              <a:rPr lang="ru-RU" dirty="0" err="1"/>
              <a:t>мәні</a:t>
            </a:r>
            <a:endParaRPr lang="ru-RU" dirty="0"/>
          </a:p>
          <a:p>
            <a:r>
              <a:rPr lang="ru-RU" dirty="0"/>
              <a:t>Интернет </a:t>
            </a:r>
            <a:r>
              <a:rPr lang="ru-RU" dirty="0" err="1"/>
              <a:t>заттар</a:t>
            </a:r>
            <a:r>
              <a:rPr lang="ru-RU" dirty="0"/>
              <a:t> </a:t>
            </a:r>
            <a:r>
              <a:rPr lang="ru-RU" dirty="0" err="1"/>
              <a:t>элементтері</a:t>
            </a:r>
            <a:endParaRPr lang="ru-RU" dirty="0"/>
          </a:p>
          <a:p>
            <a:r>
              <a:rPr lang="ru-RU" dirty="0"/>
              <a:t>1.3 </a:t>
            </a:r>
            <a:r>
              <a:rPr lang="ru-RU" dirty="0" err="1"/>
              <a:t>жаһандық</a:t>
            </a:r>
            <a:r>
              <a:rPr lang="ru-RU" dirty="0"/>
              <a:t> </a:t>
            </a:r>
            <a:r>
              <a:rPr lang="ru-RU" dirty="0" err="1"/>
              <a:t>қосылу</a:t>
            </a:r>
            <a:endParaRPr lang="ru-RU" dirty="0"/>
          </a:p>
          <a:p>
            <a:r>
              <a:rPr lang="ru-RU" dirty="0" err="1"/>
              <a:t>Күнделікті</a:t>
            </a:r>
            <a:r>
              <a:rPr lang="ru-RU" dirty="0"/>
              <a:t> </a:t>
            </a:r>
            <a:r>
              <a:rPr lang="ru-RU" dirty="0" err="1"/>
              <a:t>өмірде</a:t>
            </a:r>
            <a:r>
              <a:rPr lang="ru-RU" dirty="0"/>
              <a:t> </a:t>
            </a:r>
            <a:r>
              <a:rPr lang="ru-RU" dirty="0" err="1"/>
              <a:t>желілерді</a:t>
            </a:r>
            <a:r>
              <a:rPr lang="ru-RU" dirty="0"/>
              <a:t> пайдалану.1.1 интернет </a:t>
            </a:r>
            <a:r>
              <a:rPr lang="ru-RU" dirty="0" err="1"/>
              <a:t>заттар</a:t>
            </a:r>
            <a:endParaRPr lang="ru-RU" dirty="0"/>
          </a:p>
          <a:p>
            <a:r>
              <a:rPr lang="ru-RU" dirty="0" err="1"/>
              <a:t>Біздің</a:t>
            </a:r>
            <a:r>
              <a:rPr lang="ru-RU" dirty="0"/>
              <a:t> </a:t>
            </a:r>
            <a:r>
              <a:rPr lang="ru-RU" dirty="0" err="1"/>
              <a:t>өмірде</a:t>
            </a:r>
            <a:r>
              <a:rPr lang="ru-RU" dirty="0"/>
              <a:t> </a:t>
            </a:r>
            <a:r>
              <a:rPr lang="ru-RU" dirty="0" err="1"/>
              <a:t>Интернеттің</a:t>
            </a:r>
            <a:r>
              <a:rPr lang="ru-RU" dirty="0"/>
              <a:t> </a:t>
            </a:r>
            <a:r>
              <a:rPr lang="ru-RU" dirty="0" err="1"/>
              <a:t>оң</a:t>
            </a:r>
            <a:r>
              <a:rPr lang="ru-RU" dirty="0"/>
              <a:t> </a:t>
            </a:r>
            <a:r>
              <a:rPr lang="ru-RU" dirty="0" err="1"/>
              <a:t>әсері</a:t>
            </a:r>
            <a:r>
              <a:rPr lang="ru-RU" dirty="0"/>
              <a:t> </a:t>
            </a:r>
          </a:p>
          <a:p>
            <a:r>
              <a:rPr lang="ru-RU" dirty="0"/>
              <a:t>1.2 интернет </a:t>
            </a:r>
            <a:r>
              <a:rPr lang="ru-RU" dirty="0" err="1"/>
              <a:t>заттардың</a:t>
            </a:r>
            <a:r>
              <a:rPr lang="ru-RU" dirty="0"/>
              <a:t> </a:t>
            </a:r>
            <a:r>
              <a:rPr lang="ru-RU" dirty="0" err="1"/>
              <a:t>мәні</a:t>
            </a:r>
            <a:endParaRPr lang="ru-RU" dirty="0"/>
          </a:p>
          <a:p>
            <a:r>
              <a:rPr lang="ru-RU" dirty="0"/>
              <a:t>Интернет </a:t>
            </a:r>
            <a:r>
              <a:rPr lang="ru-RU" dirty="0" err="1"/>
              <a:t>заттар</a:t>
            </a:r>
            <a:r>
              <a:rPr lang="ru-RU" dirty="0"/>
              <a:t> </a:t>
            </a:r>
            <a:r>
              <a:rPr lang="ru-RU" dirty="0" err="1"/>
              <a:t>элементтері</a:t>
            </a:r>
            <a:endParaRPr lang="ru-RU" dirty="0"/>
          </a:p>
          <a:p>
            <a:r>
              <a:rPr lang="ru-RU" dirty="0"/>
              <a:t>1.3 </a:t>
            </a:r>
            <a:r>
              <a:rPr lang="ru-RU" dirty="0" err="1"/>
              <a:t>жаһандық</a:t>
            </a:r>
            <a:r>
              <a:rPr lang="ru-RU" dirty="0"/>
              <a:t> </a:t>
            </a:r>
            <a:r>
              <a:rPr lang="ru-RU" dirty="0" err="1"/>
              <a:t>қосылу</a:t>
            </a:r>
            <a:endParaRPr lang="ru-RU" dirty="0"/>
          </a:p>
          <a:p>
            <a:r>
              <a:rPr lang="ru-RU" dirty="0" err="1"/>
              <a:t>Күнделікті</a:t>
            </a:r>
            <a:r>
              <a:rPr lang="ru-RU" dirty="0"/>
              <a:t> </a:t>
            </a:r>
            <a:r>
              <a:rPr lang="ru-RU" dirty="0" err="1"/>
              <a:t>өмірде</a:t>
            </a:r>
            <a:r>
              <a:rPr lang="ru-RU" dirty="0"/>
              <a:t> </a:t>
            </a:r>
            <a:r>
              <a:rPr lang="ru-RU" dirty="0" err="1"/>
              <a:t>желілерді</a:t>
            </a:r>
            <a:r>
              <a:rPr lang="ru-RU" dirty="0"/>
              <a:t> </a:t>
            </a:r>
            <a:r>
              <a:rPr lang="ru-RU" dirty="0" err="1"/>
              <a:t>пайдалану</a:t>
            </a:r>
            <a:r>
              <a:rPr lang="ru-RU" dirty="0"/>
              <a:t>.</a:t>
            </a:r>
            <a:endParaRPr lang="en-CA" dirty="0"/>
          </a:p>
        </p:txBody>
      </p:sp>
      <p:sp>
        <p:nvSpPr>
          <p:cNvPr id="4098" name="Rectangle 33"/>
          <p:cNvSpPr>
            <a:spLocks noGrp="1" noChangeArrowheads="1"/>
          </p:cNvSpPr>
          <p:nvPr>
            <p:ph type="title"/>
          </p:nvPr>
        </p:nvSpPr>
        <p:spPr/>
        <p:txBody>
          <a:bodyPr>
            <a:normAutofit/>
          </a:bodyPr>
          <a:lstStyle/>
          <a:p>
            <a:r>
              <a:rPr lang="ru-RU" dirty="0" err="1"/>
              <a:t>Мақсаттар</a:t>
            </a:r>
            <a:r>
              <a:rPr lang="ru-RU" dirty="0"/>
              <a:t> </a:t>
            </a:r>
            <a:endParaRPr lang="en-US" dirty="0"/>
          </a:p>
        </p:txBody>
      </p:sp>
    </p:spTree>
    <p:extLst>
      <p:ext uri="{BB962C8B-B14F-4D97-AF65-F5344CB8AC3E}">
        <p14:creationId xmlns:p14="http://schemas.microsoft.com/office/powerpoint/2010/main" val="1065710895"/>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11150" y="2263775"/>
            <a:ext cx="3854450" cy="1481138"/>
          </a:xfrm>
        </p:spPr>
        <p:txBody>
          <a:bodyPr/>
          <a:lstStyle/>
          <a:p>
            <a:r>
              <a:rPr lang="en-US" sz="2400" dirty="0"/>
              <a:t>1 </a:t>
            </a:r>
            <a:r>
              <a:rPr lang="ru-RU" sz="2400" dirty="0"/>
              <a:t>Интернет </a:t>
            </a:r>
            <a:r>
              <a:rPr lang="ru-RU" sz="2400" dirty="0" err="1"/>
              <a:t>заттар</a:t>
            </a:r>
            <a:endParaRPr lang="en-CA" sz="2400" dirty="0"/>
          </a:p>
        </p:txBody>
      </p:sp>
    </p:spTree>
    <p:extLst>
      <p:ext uri="{BB962C8B-B14F-4D97-AF65-F5344CB8AC3E}">
        <p14:creationId xmlns:p14="http://schemas.microsoft.com/office/powerpoint/2010/main" val="2753221210"/>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1101" y="1000923"/>
            <a:ext cx="8621797" cy="1069524"/>
          </a:xfrm>
        </p:spPr>
        <p:txBody>
          <a:bodyPr wrap="square">
            <a:spAutoFit/>
          </a:bodyPr>
          <a:lstStyle/>
          <a:p>
            <a:r>
              <a:rPr lang="kk-KZ" sz="2000" dirty="0"/>
              <a:t>Интернет</a:t>
            </a:r>
            <a:endParaRPr lang="en-US" sz="2000" dirty="0"/>
          </a:p>
          <a:p>
            <a:pPr lvl="1"/>
            <a:r>
              <a:rPr lang="ru-RU" sz="1200" dirty="0" err="1"/>
              <a:t>Желілер</a:t>
            </a:r>
            <a:r>
              <a:rPr lang="ru-RU" sz="1200" dirty="0"/>
              <a:t> </a:t>
            </a:r>
            <a:r>
              <a:rPr lang="ru-RU" sz="1200" dirty="0" err="1"/>
              <a:t>желісі</a:t>
            </a:r>
            <a:endParaRPr lang="ru-RU" sz="1200" dirty="0"/>
          </a:p>
          <a:p>
            <a:pPr lvl="1"/>
            <a:r>
              <a:rPr lang="ru-RU" sz="1200" dirty="0" err="1"/>
              <a:t>Кабельдерді</a:t>
            </a:r>
            <a:r>
              <a:rPr lang="ru-RU" sz="1200" dirty="0"/>
              <a:t> </a:t>
            </a:r>
            <a:r>
              <a:rPr lang="ru-RU" sz="1200" dirty="0" err="1"/>
              <a:t>немесе</a:t>
            </a:r>
            <a:r>
              <a:rPr lang="ru-RU" sz="1200" dirty="0"/>
              <a:t> </a:t>
            </a:r>
            <a:r>
              <a:rPr lang="ru-RU" sz="1200" dirty="0" err="1"/>
              <a:t>сымсыз</a:t>
            </a:r>
            <a:r>
              <a:rPr lang="ru-RU" sz="1200" dirty="0"/>
              <a:t> </a:t>
            </a:r>
            <a:r>
              <a:rPr lang="ru-RU" sz="1200" dirty="0" err="1"/>
              <a:t>тасымалдаушыларды</a:t>
            </a:r>
            <a:r>
              <a:rPr lang="ru-RU" sz="1200" dirty="0"/>
              <a:t> </a:t>
            </a:r>
            <a:r>
              <a:rPr lang="ru-RU" sz="1200" dirty="0" err="1"/>
              <a:t>қосу</a:t>
            </a:r>
            <a:r>
              <a:rPr lang="ru-RU" sz="1200" dirty="0"/>
              <a:t> </a:t>
            </a:r>
            <a:r>
              <a:rPr lang="ru-RU" sz="1200" dirty="0" err="1"/>
              <a:t>үшін</a:t>
            </a:r>
            <a:r>
              <a:rPr lang="ru-RU" sz="1200" dirty="0"/>
              <a:t> </a:t>
            </a:r>
            <a:r>
              <a:rPr lang="ru-RU" sz="1200" dirty="0" err="1"/>
              <a:t>пайдалану</a:t>
            </a:r>
            <a:endParaRPr lang="ru-RU" sz="1200" dirty="0"/>
          </a:p>
          <a:p>
            <a:pPr lvl="1"/>
            <a:r>
              <a:rPr lang="ru-RU" sz="1200" dirty="0"/>
              <a:t>Интернет </a:t>
            </a:r>
            <a:r>
              <a:rPr lang="ru-RU" sz="1200" dirty="0" err="1"/>
              <a:t>заттарға</a:t>
            </a:r>
            <a:r>
              <a:rPr lang="ru-RU" sz="1200" dirty="0"/>
              <a:t> </a:t>
            </a:r>
            <a:r>
              <a:rPr lang="ru-RU" sz="1200" dirty="0" err="1"/>
              <a:t>өту</a:t>
            </a:r>
            <a:endParaRPr lang="en-US" sz="1200" dirty="0"/>
          </a:p>
        </p:txBody>
      </p:sp>
      <p:sp>
        <p:nvSpPr>
          <p:cNvPr id="21505" name="Rectangle 2"/>
          <p:cNvSpPr>
            <a:spLocks noGrp="1" noChangeArrowheads="1"/>
          </p:cNvSpPr>
          <p:nvPr>
            <p:ph type="title"/>
          </p:nvPr>
        </p:nvSpPr>
        <p:spPr>
          <a:xfrm>
            <a:off x="457200" y="0"/>
            <a:ext cx="8229600" cy="1143000"/>
          </a:xfrm>
        </p:spPr>
        <p:txBody>
          <a:bodyPr>
            <a:normAutofit/>
          </a:bodyPr>
          <a:lstStyle/>
          <a:p>
            <a:pPr eaLnBrk="1" hangingPunct="1"/>
            <a:r>
              <a:rPr lang="kk-KZ" dirty="0">
                <a:latin typeface="Arial" charset="0"/>
              </a:rPr>
              <a:t>Интернет</a:t>
            </a:r>
            <a:endParaRPr lang="en-US" dirty="0">
              <a:solidFill>
                <a:srgbClr val="7E7E86"/>
              </a:solidFill>
              <a:latin typeface="Arial" charset="0"/>
            </a:endParaRPr>
          </a:p>
        </p:txBody>
      </p:sp>
      <p:pic>
        <p:nvPicPr>
          <p:cNvPr id="3" name="Рисунок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2313161"/>
            <a:ext cx="9144000" cy="4544839"/>
          </a:xfrm>
          <a:prstGeom prst="rect">
            <a:avLst/>
          </a:prstGeom>
        </p:spPr>
      </p:pic>
    </p:spTree>
    <p:extLst>
      <p:ext uri="{BB962C8B-B14F-4D97-AF65-F5344CB8AC3E}">
        <p14:creationId xmlns:p14="http://schemas.microsoft.com/office/powerpoint/2010/main" val="2189958124"/>
      </p:ext>
    </p:extLst>
  </p:cSld>
  <p:clrMapOvr>
    <a:masterClrMapping/>
  </p:clrMapOvr>
  <p:transition spd="med">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6910" y="1226713"/>
            <a:ext cx="8752914" cy="4871059"/>
          </a:xfrm>
        </p:spPr>
        <p:txBody>
          <a:bodyPr>
            <a:normAutofit fontScale="47500" lnSpcReduction="20000"/>
          </a:bodyPr>
          <a:lstStyle/>
          <a:p>
            <a:r>
              <a:rPr lang="ru-RU" dirty="0"/>
              <a:t>Перевести в</a:t>
            </a:r>
            <a:r>
              <a:rPr lang="en-US" dirty="0" err="1"/>
              <a:t>GoogleBing</a:t>
            </a:r>
            <a:r>
              <a:rPr lang="ru-RU" dirty="0" err="1"/>
              <a:t>Бәсекелестікке</a:t>
            </a:r>
            <a:r>
              <a:rPr lang="ru-RU" dirty="0"/>
              <a:t> </a:t>
            </a:r>
            <a:r>
              <a:rPr lang="ru-RU" dirty="0" err="1"/>
              <a:t>бейімделу</a:t>
            </a:r>
            <a:r>
              <a:rPr lang="ru-RU" dirty="0"/>
              <a:t> </a:t>
            </a:r>
            <a:r>
              <a:rPr lang="ru-RU" dirty="0" err="1"/>
              <a:t>немесе</a:t>
            </a:r>
            <a:r>
              <a:rPr lang="ru-RU" dirty="0"/>
              <a:t> </a:t>
            </a:r>
            <a:r>
              <a:rPr lang="ru-RU" dirty="0" err="1"/>
              <a:t>ұтылу</a:t>
            </a:r>
            <a:endParaRPr lang="ru-RU" dirty="0"/>
          </a:p>
          <a:p>
            <a:r>
              <a:rPr lang="ru-RU" dirty="0" err="1"/>
              <a:t>Бірлескен</a:t>
            </a:r>
            <a:r>
              <a:rPr lang="ru-RU" dirty="0"/>
              <a:t> </a:t>
            </a:r>
            <a:r>
              <a:rPr lang="ru-RU" dirty="0" err="1"/>
              <a:t>жұмысты</a:t>
            </a:r>
            <a:r>
              <a:rPr lang="ru-RU" dirty="0"/>
              <a:t> </a:t>
            </a:r>
            <a:r>
              <a:rPr lang="ru-RU" dirty="0" err="1"/>
              <a:t>пайдалануды</a:t>
            </a:r>
            <a:r>
              <a:rPr lang="ru-RU" dirty="0"/>
              <a:t> </a:t>
            </a:r>
            <a:r>
              <a:rPr lang="ru-RU" dirty="0" err="1"/>
              <a:t>оңайлату</a:t>
            </a:r>
            <a:r>
              <a:rPr lang="ru-RU" dirty="0"/>
              <a:t> </a:t>
            </a:r>
            <a:r>
              <a:rPr lang="ru-RU" dirty="0" err="1"/>
              <a:t>және</a:t>
            </a:r>
            <a:r>
              <a:rPr lang="ru-RU" dirty="0"/>
              <a:t> </a:t>
            </a:r>
            <a:r>
              <a:rPr lang="ru-RU" dirty="0" err="1"/>
              <a:t>автоматтандыру</a:t>
            </a:r>
            <a:endParaRPr lang="ru-RU" dirty="0"/>
          </a:p>
          <a:p>
            <a:r>
              <a:rPr lang="ru-RU" dirty="0" err="1"/>
              <a:t>Неғұрлым</a:t>
            </a:r>
            <a:r>
              <a:rPr lang="ru-RU" dirty="0"/>
              <a:t> </a:t>
            </a:r>
            <a:r>
              <a:rPr lang="ru-RU" dirty="0" err="1"/>
              <a:t>релевантты</a:t>
            </a:r>
            <a:r>
              <a:rPr lang="ru-RU" dirty="0"/>
              <a:t> </a:t>
            </a:r>
            <a:r>
              <a:rPr lang="ru-RU" dirty="0" err="1"/>
              <a:t>ұсыныстарды</a:t>
            </a:r>
            <a:r>
              <a:rPr lang="ru-RU" dirty="0"/>
              <a:t> </a:t>
            </a:r>
            <a:r>
              <a:rPr lang="ru-RU" dirty="0" err="1"/>
              <a:t>ұсыну</a:t>
            </a:r>
            <a:endParaRPr lang="ru-RU" dirty="0"/>
          </a:p>
          <a:p>
            <a:r>
              <a:rPr lang="ru-RU" dirty="0" err="1"/>
              <a:t>Клиенттердің</a:t>
            </a:r>
            <a:r>
              <a:rPr lang="ru-RU" dirty="0"/>
              <a:t> </a:t>
            </a:r>
            <a:r>
              <a:rPr lang="ru-RU" dirty="0" err="1"/>
              <a:t>немесе</a:t>
            </a:r>
            <a:r>
              <a:rPr lang="ru-RU" dirty="0"/>
              <a:t> </a:t>
            </a:r>
            <a:r>
              <a:rPr lang="ru-RU" dirty="0" err="1"/>
              <a:t>қызметкерлердің</a:t>
            </a:r>
            <a:r>
              <a:rPr lang="ru-RU" dirty="0"/>
              <a:t> </a:t>
            </a:r>
            <a:r>
              <a:rPr lang="ru-RU" dirty="0" err="1"/>
              <a:t>пікірлеріне</a:t>
            </a:r>
            <a:r>
              <a:rPr lang="ru-RU" dirty="0"/>
              <a:t> </a:t>
            </a:r>
            <a:r>
              <a:rPr lang="ru-RU" dirty="0" err="1"/>
              <a:t>жауап</a:t>
            </a:r>
            <a:r>
              <a:rPr lang="ru-RU" dirty="0"/>
              <a:t> беру</a:t>
            </a:r>
          </a:p>
          <a:p>
            <a:r>
              <a:rPr lang="ru-RU" dirty="0" err="1"/>
              <a:t>Үкімет</a:t>
            </a:r>
            <a:r>
              <a:rPr lang="ru-RU" dirty="0"/>
              <a:t> </a:t>
            </a:r>
            <a:r>
              <a:rPr lang="ru-RU" dirty="0" err="1"/>
              <a:t>және</a:t>
            </a:r>
            <a:r>
              <a:rPr lang="ru-RU" dirty="0"/>
              <a:t> </a:t>
            </a:r>
            <a:r>
              <a:rPr lang="ru-RU" dirty="0" err="1"/>
              <a:t>технологиялар</a:t>
            </a:r>
            <a:endParaRPr lang="ru-RU" dirty="0"/>
          </a:p>
          <a:p>
            <a:r>
              <a:rPr lang="ru-RU" dirty="0" err="1"/>
              <a:t>Үкімет</a:t>
            </a:r>
            <a:r>
              <a:rPr lang="ru-RU" dirty="0"/>
              <a:t> </a:t>
            </a:r>
            <a:r>
              <a:rPr lang="ru-RU" dirty="0" err="1"/>
              <a:t>технологиялардың</a:t>
            </a:r>
            <a:r>
              <a:rPr lang="ru-RU" dirty="0"/>
              <a:t> </a:t>
            </a:r>
            <a:r>
              <a:rPr lang="ru-RU" dirty="0" err="1"/>
              <a:t>көмегімен</a:t>
            </a:r>
            <a:r>
              <a:rPr lang="ru-RU" dirty="0"/>
              <a:t> </a:t>
            </a:r>
            <a:r>
              <a:rPr lang="ru-RU" dirty="0" err="1"/>
              <a:t>өзгеруі</a:t>
            </a:r>
            <a:r>
              <a:rPr lang="ru-RU" dirty="0"/>
              <a:t> </a:t>
            </a:r>
            <a:r>
              <a:rPr lang="ru-RU" dirty="0" err="1"/>
              <a:t>тиіс</a:t>
            </a:r>
            <a:endParaRPr lang="ru-RU" dirty="0"/>
          </a:p>
          <a:p>
            <a:r>
              <a:rPr lang="ru-RU" dirty="0" err="1"/>
              <a:t>Үкімет</a:t>
            </a:r>
            <a:r>
              <a:rPr lang="ru-RU" dirty="0"/>
              <a:t> </a:t>
            </a:r>
            <a:r>
              <a:rPr lang="ru-RU" dirty="0" err="1"/>
              <a:t>төтенше</a:t>
            </a:r>
            <a:r>
              <a:rPr lang="ru-RU" dirty="0"/>
              <a:t> </a:t>
            </a:r>
            <a:r>
              <a:rPr lang="ru-RU" dirty="0" err="1"/>
              <a:t>жағдайларға</a:t>
            </a:r>
            <a:r>
              <a:rPr lang="ru-RU" dirty="0"/>
              <a:t> </a:t>
            </a:r>
            <a:r>
              <a:rPr lang="ru-RU" dirty="0" err="1"/>
              <a:t>ден</a:t>
            </a:r>
            <a:r>
              <a:rPr lang="ru-RU" dirty="0"/>
              <a:t> </a:t>
            </a:r>
            <a:r>
              <a:rPr lang="ru-RU" dirty="0" err="1"/>
              <a:t>қоюға</a:t>
            </a:r>
            <a:r>
              <a:rPr lang="ru-RU" dirty="0"/>
              <a:t> </a:t>
            </a:r>
            <a:r>
              <a:rPr lang="ru-RU" dirty="0" err="1"/>
              <a:t>тиіс</a:t>
            </a:r>
            <a:endParaRPr lang="ru-RU" dirty="0"/>
          </a:p>
          <a:p>
            <a:r>
              <a:rPr lang="ru-RU" dirty="0" err="1"/>
              <a:t>Азаматтар</a:t>
            </a:r>
            <a:r>
              <a:rPr lang="ru-RU" dirty="0"/>
              <a:t> </a:t>
            </a:r>
            <a:r>
              <a:rPr lang="ru-RU" dirty="0" err="1"/>
              <a:t>әлеуметтік</a:t>
            </a:r>
            <a:r>
              <a:rPr lang="ru-RU" dirty="0"/>
              <a:t> </a:t>
            </a:r>
            <a:r>
              <a:rPr lang="ru-RU" dirty="0" err="1"/>
              <a:t>желілер</a:t>
            </a:r>
            <a:r>
              <a:rPr lang="ru-RU" dirty="0"/>
              <a:t> </a:t>
            </a:r>
            <a:r>
              <a:rPr lang="ru-RU" dirty="0" err="1"/>
              <a:t>арқылы</a:t>
            </a:r>
            <a:r>
              <a:rPr lang="ru-RU" dirty="0"/>
              <a:t> </a:t>
            </a:r>
            <a:r>
              <a:rPr lang="ru-RU" dirty="0" err="1"/>
              <a:t>сөйлесе</a:t>
            </a:r>
            <a:r>
              <a:rPr lang="ru-RU" dirty="0"/>
              <a:t> </a:t>
            </a:r>
            <a:r>
              <a:rPr lang="ru-RU" dirty="0" err="1"/>
              <a:t>алады</a:t>
            </a:r>
            <a:endParaRPr lang="ru-RU" dirty="0"/>
          </a:p>
          <a:p>
            <a:r>
              <a:rPr lang="ru-RU" dirty="0" err="1"/>
              <a:t>Тұрғындар</a:t>
            </a:r>
            <a:r>
              <a:rPr lang="ru-RU" dirty="0"/>
              <a:t> </a:t>
            </a:r>
            <a:r>
              <a:rPr lang="ru-RU" dirty="0" err="1"/>
              <a:t>өзгерістер</a:t>
            </a:r>
            <a:r>
              <a:rPr lang="ru-RU" dirty="0"/>
              <a:t> </a:t>
            </a:r>
            <a:r>
              <a:rPr lang="ru-RU" dirty="0" err="1"/>
              <a:t>қолдауын</a:t>
            </a:r>
            <a:r>
              <a:rPr lang="ru-RU" dirty="0"/>
              <a:t> </a:t>
            </a:r>
            <a:r>
              <a:rPr lang="ru-RU" dirty="0" err="1"/>
              <a:t>жинай</a:t>
            </a:r>
            <a:r>
              <a:rPr lang="ru-RU" dirty="0"/>
              <a:t> </a:t>
            </a:r>
            <a:r>
              <a:rPr lang="ru-RU" dirty="0" err="1"/>
              <a:t>алады</a:t>
            </a:r>
            <a:endParaRPr lang="ru-RU" dirty="0"/>
          </a:p>
          <a:p>
            <a:r>
              <a:rPr lang="ru-RU" dirty="0"/>
              <a:t>Барселона, Испания. </a:t>
            </a:r>
            <a:r>
              <a:rPr lang="ru-RU" dirty="0" err="1"/>
              <a:t>Бұл</a:t>
            </a:r>
            <a:r>
              <a:rPr lang="ru-RU" dirty="0"/>
              <a:t> </a:t>
            </a:r>
            <a:r>
              <a:rPr lang="ru-RU" dirty="0" err="1"/>
              <a:t>жобада</a:t>
            </a:r>
            <a:r>
              <a:rPr lang="ru-RU" dirty="0"/>
              <a:t> </a:t>
            </a:r>
            <a:r>
              <a:rPr lang="ru-RU" dirty="0" err="1"/>
              <a:t>экономикалық</a:t>
            </a:r>
            <a:r>
              <a:rPr lang="ru-RU" dirty="0"/>
              <a:t> </a:t>
            </a:r>
            <a:r>
              <a:rPr lang="ru-RU" dirty="0" err="1"/>
              <a:t>өсу</a:t>
            </a:r>
            <a:r>
              <a:rPr lang="ru-RU" dirty="0"/>
              <a:t> мен </a:t>
            </a:r>
            <a:r>
              <a:rPr lang="ru-RU" dirty="0" err="1"/>
              <a:t>оның</a:t>
            </a:r>
            <a:r>
              <a:rPr lang="ru-RU" dirty="0"/>
              <a:t> </a:t>
            </a:r>
            <a:r>
              <a:rPr lang="ru-RU" dirty="0" err="1"/>
              <a:t>азаматтарының</a:t>
            </a:r>
            <a:r>
              <a:rPr lang="ru-RU" dirty="0"/>
              <a:t> </a:t>
            </a:r>
            <a:r>
              <a:rPr lang="ru-RU" dirty="0" err="1"/>
              <a:t>әл-ауқатына</a:t>
            </a:r>
            <a:r>
              <a:rPr lang="ru-RU" dirty="0"/>
              <a:t> </a:t>
            </a:r>
            <a:r>
              <a:rPr lang="ru-RU" dirty="0" err="1"/>
              <a:t>жәрдемдесу</a:t>
            </a:r>
            <a:r>
              <a:rPr lang="ru-RU" dirty="0"/>
              <a:t> </a:t>
            </a:r>
            <a:r>
              <a:rPr lang="ru-RU" dirty="0" err="1"/>
              <a:t>үшін</a:t>
            </a:r>
            <a:r>
              <a:rPr lang="ru-RU" dirty="0"/>
              <a:t> </a:t>
            </a:r>
            <a:r>
              <a:rPr lang="ru-RU" dirty="0" err="1"/>
              <a:t>техникалық</a:t>
            </a:r>
            <a:r>
              <a:rPr lang="ru-RU" dirty="0"/>
              <a:t> </a:t>
            </a:r>
            <a:r>
              <a:rPr lang="ru-RU" dirty="0" err="1"/>
              <a:t>инновациялар</a:t>
            </a:r>
            <a:r>
              <a:rPr lang="ru-RU" dirty="0"/>
              <a:t> </a:t>
            </a:r>
            <a:r>
              <a:rPr lang="ru-RU" dirty="0" err="1"/>
              <a:t>қолданылады.Бәсекелестікке</a:t>
            </a:r>
            <a:r>
              <a:rPr lang="ru-RU" dirty="0"/>
              <a:t> </a:t>
            </a:r>
            <a:r>
              <a:rPr lang="ru-RU" dirty="0" err="1"/>
              <a:t>бейімделу</a:t>
            </a:r>
            <a:r>
              <a:rPr lang="ru-RU" dirty="0"/>
              <a:t> </a:t>
            </a:r>
            <a:r>
              <a:rPr lang="ru-RU" dirty="0" err="1"/>
              <a:t>немесе</a:t>
            </a:r>
            <a:r>
              <a:rPr lang="ru-RU" dirty="0"/>
              <a:t> </a:t>
            </a:r>
            <a:r>
              <a:rPr lang="ru-RU" dirty="0" err="1"/>
              <a:t>ұтылу</a:t>
            </a:r>
            <a:endParaRPr lang="ru-RU" dirty="0"/>
          </a:p>
          <a:p>
            <a:r>
              <a:rPr lang="ru-RU" dirty="0" err="1"/>
              <a:t>Бірлескен</a:t>
            </a:r>
            <a:r>
              <a:rPr lang="ru-RU" dirty="0"/>
              <a:t> </a:t>
            </a:r>
            <a:r>
              <a:rPr lang="ru-RU" dirty="0" err="1"/>
              <a:t>жұмысты</a:t>
            </a:r>
            <a:r>
              <a:rPr lang="ru-RU" dirty="0"/>
              <a:t> </a:t>
            </a:r>
            <a:r>
              <a:rPr lang="ru-RU" dirty="0" err="1"/>
              <a:t>пайдалануды</a:t>
            </a:r>
            <a:r>
              <a:rPr lang="ru-RU" dirty="0"/>
              <a:t> </a:t>
            </a:r>
            <a:r>
              <a:rPr lang="ru-RU" dirty="0" err="1"/>
              <a:t>оңайлату</a:t>
            </a:r>
            <a:r>
              <a:rPr lang="ru-RU" dirty="0"/>
              <a:t> </a:t>
            </a:r>
            <a:r>
              <a:rPr lang="ru-RU" dirty="0" err="1"/>
              <a:t>және</a:t>
            </a:r>
            <a:r>
              <a:rPr lang="ru-RU" dirty="0"/>
              <a:t> </a:t>
            </a:r>
            <a:r>
              <a:rPr lang="ru-RU" dirty="0" err="1"/>
              <a:t>автоматтандыру</a:t>
            </a:r>
            <a:endParaRPr lang="ru-RU" dirty="0"/>
          </a:p>
          <a:p>
            <a:r>
              <a:rPr lang="ru-RU" dirty="0" err="1"/>
              <a:t>Неғұрлым</a:t>
            </a:r>
            <a:r>
              <a:rPr lang="ru-RU" dirty="0"/>
              <a:t> </a:t>
            </a:r>
            <a:r>
              <a:rPr lang="ru-RU" dirty="0" err="1"/>
              <a:t>релевантты</a:t>
            </a:r>
            <a:r>
              <a:rPr lang="ru-RU" dirty="0"/>
              <a:t> </a:t>
            </a:r>
            <a:r>
              <a:rPr lang="ru-RU" dirty="0" err="1"/>
              <a:t>ұсыныстарды</a:t>
            </a:r>
            <a:r>
              <a:rPr lang="ru-RU" dirty="0"/>
              <a:t> </a:t>
            </a:r>
            <a:r>
              <a:rPr lang="ru-RU" dirty="0" err="1"/>
              <a:t>ұсыну</a:t>
            </a:r>
            <a:endParaRPr lang="ru-RU" dirty="0"/>
          </a:p>
          <a:p>
            <a:r>
              <a:rPr lang="ru-RU" dirty="0" err="1"/>
              <a:t>Клиенттердің</a:t>
            </a:r>
            <a:r>
              <a:rPr lang="ru-RU" dirty="0"/>
              <a:t> </a:t>
            </a:r>
            <a:r>
              <a:rPr lang="ru-RU" dirty="0" err="1"/>
              <a:t>немесе</a:t>
            </a:r>
            <a:r>
              <a:rPr lang="ru-RU" dirty="0"/>
              <a:t> </a:t>
            </a:r>
            <a:r>
              <a:rPr lang="ru-RU" dirty="0" err="1"/>
              <a:t>қызметкерлердің</a:t>
            </a:r>
            <a:r>
              <a:rPr lang="ru-RU" dirty="0"/>
              <a:t> </a:t>
            </a:r>
            <a:r>
              <a:rPr lang="ru-RU" dirty="0" err="1"/>
              <a:t>пікірлеріне</a:t>
            </a:r>
            <a:r>
              <a:rPr lang="ru-RU" dirty="0"/>
              <a:t> </a:t>
            </a:r>
            <a:r>
              <a:rPr lang="ru-RU" dirty="0" err="1"/>
              <a:t>жауап</a:t>
            </a:r>
            <a:r>
              <a:rPr lang="ru-RU" dirty="0"/>
              <a:t> беру</a:t>
            </a:r>
          </a:p>
          <a:p>
            <a:r>
              <a:rPr lang="ru-RU" dirty="0" err="1"/>
              <a:t>Үкімет</a:t>
            </a:r>
            <a:r>
              <a:rPr lang="ru-RU" dirty="0"/>
              <a:t> </a:t>
            </a:r>
            <a:r>
              <a:rPr lang="ru-RU" dirty="0" err="1"/>
              <a:t>және</a:t>
            </a:r>
            <a:r>
              <a:rPr lang="ru-RU" dirty="0"/>
              <a:t> </a:t>
            </a:r>
            <a:r>
              <a:rPr lang="ru-RU" dirty="0" err="1"/>
              <a:t>технологиялар</a:t>
            </a:r>
            <a:endParaRPr lang="ru-RU" dirty="0"/>
          </a:p>
          <a:p>
            <a:r>
              <a:rPr lang="ru-RU" dirty="0" err="1"/>
              <a:t>Үкімет</a:t>
            </a:r>
            <a:r>
              <a:rPr lang="ru-RU" dirty="0"/>
              <a:t> </a:t>
            </a:r>
            <a:r>
              <a:rPr lang="ru-RU" dirty="0" err="1"/>
              <a:t>технологиялардың</a:t>
            </a:r>
            <a:r>
              <a:rPr lang="ru-RU" dirty="0"/>
              <a:t> </a:t>
            </a:r>
            <a:r>
              <a:rPr lang="ru-RU" dirty="0" err="1"/>
              <a:t>көмегімен</a:t>
            </a:r>
            <a:r>
              <a:rPr lang="ru-RU" dirty="0"/>
              <a:t> </a:t>
            </a:r>
            <a:r>
              <a:rPr lang="ru-RU" dirty="0" err="1"/>
              <a:t>өзгеруі</a:t>
            </a:r>
            <a:r>
              <a:rPr lang="ru-RU" dirty="0"/>
              <a:t> </a:t>
            </a:r>
            <a:r>
              <a:rPr lang="ru-RU" dirty="0" err="1"/>
              <a:t>тиіс</a:t>
            </a:r>
            <a:endParaRPr lang="ru-RU" dirty="0"/>
          </a:p>
          <a:p>
            <a:r>
              <a:rPr lang="ru-RU" dirty="0" err="1"/>
              <a:t>Үкімет</a:t>
            </a:r>
            <a:r>
              <a:rPr lang="ru-RU" dirty="0"/>
              <a:t> </a:t>
            </a:r>
            <a:r>
              <a:rPr lang="ru-RU" dirty="0" err="1"/>
              <a:t>төтенше</a:t>
            </a:r>
            <a:r>
              <a:rPr lang="ru-RU" dirty="0"/>
              <a:t> </a:t>
            </a:r>
            <a:r>
              <a:rPr lang="ru-RU" dirty="0" err="1"/>
              <a:t>жағдайларға</a:t>
            </a:r>
            <a:r>
              <a:rPr lang="ru-RU" dirty="0"/>
              <a:t> </a:t>
            </a:r>
            <a:r>
              <a:rPr lang="ru-RU" dirty="0" err="1"/>
              <a:t>ден</a:t>
            </a:r>
            <a:r>
              <a:rPr lang="ru-RU" dirty="0"/>
              <a:t> </a:t>
            </a:r>
            <a:r>
              <a:rPr lang="ru-RU" dirty="0" err="1"/>
              <a:t>қоюға</a:t>
            </a:r>
            <a:r>
              <a:rPr lang="ru-RU" dirty="0"/>
              <a:t> </a:t>
            </a:r>
            <a:r>
              <a:rPr lang="ru-RU" dirty="0" err="1"/>
              <a:t>тиіс</a:t>
            </a:r>
            <a:endParaRPr lang="ru-RU" dirty="0"/>
          </a:p>
          <a:p>
            <a:r>
              <a:rPr lang="ru-RU" dirty="0" err="1"/>
              <a:t>Азаматтар</a:t>
            </a:r>
            <a:r>
              <a:rPr lang="ru-RU" dirty="0"/>
              <a:t> </a:t>
            </a:r>
            <a:r>
              <a:rPr lang="ru-RU" dirty="0" err="1"/>
              <a:t>әлеуметтік</a:t>
            </a:r>
            <a:r>
              <a:rPr lang="ru-RU" dirty="0"/>
              <a:t> </a:t>
            </a:r>
            <a:r>
              <a:rPr lang="ru-RU" dirty="0" err="1"/>
              <a:t>желілер</a:t>
            </a:r>
            <a:r>
              <a:rPr lang="ru-RU" dirty="0"/>
              <a:t> </a:t>
            </a:r>
            <a:r>
              <a:rPr lang="ru-RU" dirty="0" err="1"/>
              <a:t>арқылы</a:t>
            </a:r>
            <a:r>
              <a:rPr lang="ru-RU" dirty="0"/>
              <a:t> </a:t>
            </a:r>
            <a:r>
              <a:rPr lang="ru-RU" dirty="0" err="1"/>
              <a:t>сөйлесе</a:t>
            </a:r>
            <a:r>
              <a:rPr lang="ru-RU" dirty="0"/>
              <a:t> </a:t>
            </a:r>
            <a:r>
              <a:rPr lang="ru-RU" dirty="0" err="1"/>
              <a:t>алады</a:t>
            </a:r>
            <a:endParaRPr lang="ru-RU" dirty="0"/>
          </a:p>
          <a:p>
            <a:r>
              <a:rPr lang="ru-RU" dirty="0" err="1"/>
              <a:t>Тұрғындар</a:t>
            </a:r>
            <a:r>
              <a:rPr lang="ru-RU" dirty="0"/>
              <a:t> </a:t>
            </a:r>
            <a:r>
              <a:rPr lang="ru-RU" dirty="0" err="1"/>
              <a:t>өзгерістер</a:t>
            </a:r>
            <a:r>
              <a:rPr lang="ru-RU" dirty="0"/>
              <a:t> </a:t>
            </a:r>
            <a:r>
              <a:rPr lang="ru-RU" dirty="0" err="1"/>
              <a:t>қолдауын</a:t>
            </a:r>
            <a:r>
              <a:rPr lang="ru-RU" dirty="0"/>
              <a:t> </a:t>
            </a:r>
            <a:r>
              <a:rPr lang="ru-RU" dirty="0" err="1"/>
              <a:t>жинай</a:t>
            </a:r>
            <a:r>
              <a:rPr lang="ru-RU" dirty="0"/>
              <a:t> </a:t>
            </a:r>
            <a:r>
              <a:rPr lang="ru-RU" dirty="0" err="1"/>
              <a:t>алады</a:t>
            </a:r>
            <a:endParaRPr lang="ru-RU" dirty="0"/>
          </a:p>
          <a:p>
            <a:r>
              <a:rPr lang="ru-RU" dirty="0"/>
              <a:t>Барселона, Испания. </a:t>
            </a:r>
            <a:r>
              <a:rPr lang="ru-RU" dirty="0" err="1"/>
              <a:t>Бұл</a:t>
            </a:r>
            <a:r>
              <a:rPr lang="ru-RU" dirty="0"/>
              <a:t> </a:t>
            </a:r>
            <a:r>
              <a:rPr lang="ru-RU" dirty="0" err="1"/>
              <a:t>жобада</a:t>
            </a:r>
            <a:r>
              <a:rPr lang="ru-RU" dirty="0"/>
              <a:t> </a:t>
            </a:r>
            <a:r>
              <a:rPr lang="ru-RU" dirty="0" err="1"/>
              <a:t>экономикалық</a:t>
            </a:r>
            <a:r>
              <a:rPr lang="ru-RU" dirty="0"/>
              <a:t> </a:t>
            </a:r>
            <a:r>
              <a:rPr lang="ru-RU" dirty="0" err="1"/>
              <a:t>өсу</a:t>
            </a:r>
            <a:r>
              <a:rPr lang="ru-RU" dirty="0"/>
              <a:t> мен </a:t>
            </a:r>
            <a:r>
              <a:rPr lang="ru-RU" dirty="0" err="1"/>
              <a:t>оның</a:t>
            </a:r>
            <a:r>
              <a:rPr lang="ru-RU" dirty="0"/>
              <a:t> </a:t>
            </a:r>
            <a:r>
              <a:rPr lang="ru-RU" dirty="0" err="1"/>
              <a:t>азаматтарының</a:t>
            </a:r>
            <a:r>
              <a:rPr lang="ru-RU" dirty="0"/>
              <a:t> </a:t>
            </a:r>
            <a:r>
              <a:rPr lang="ru-RU" dirty="0" err="1"/>
              <a:t>әл-ауқатына</a:t>
            </a:r>
            <a:r>
              <a:rPr lang="ru-RU" dirty="0"/>
              <a:t> </a:t>
            </a:r>
            <a:r>
              <a:rPr lang="ru-RU" dirty="0" err="1"/>
              <a:t>жәрдемдесу</a:t>
            </a:r>
            <a:r>
              <a:rPr lang="ru-RU" dirty="0"/>
              <a:t> </a:t>
            </a:r>
            <a:r>
              <a:rPr lang="ru-RU" dirty="0" err="1"/>
              <a:t>үшін</a:t>
            </a:r>
            <a:r>
              <a:rPr lang="ru-RU" dirty="0"/>
              <a:t> </a:t>
            </a:r>
            <a:r>
              <a:rPr lang="ru-RU" dirty="0" err="1"/>
              <a:t>техникалық</a:t>
            </a:r>
            <a:r>
              <a:rPr lang="ru-RU" dirty="0"/>
              <a:t> </a:t>
            </a:r>
            <a:r>
              <a:rPr lang="ru-RU" dirty="0" err="1"/>
              <a:t>инновациялар</a:t>
            </a:r>
            <a:r>
              <a:rPr lang="ru-RU" dirty="0"/>
              <a:t> </a:t>
            </a:r>
            <a:r>
              <a:rPr lang="ru-RU" dirty="0" err="1"/>
              <a:t>қолданылады</a:t>
            </a:r>
            <a:r>
              <a:rPr lang="ru-RU" dirty="0"/>
              <a:t>.</a:t>
            </a:r>
            <a:endParaRPr lang="en-US" dirty="0"/>
          </a:p>
        </p:txBody>
      </p:sp>
      <p:sp>
        <p:nvSpPr>
          <p:cNvPr id="21505" name="Rectangle 2"/>
          <p:cNvSpPr>
            <a:spLocks noGrp="1" noChangeArrowheads="1"/>
          </p:cNvSpPr>
          <p:nvPr>
            <p:ph type="title"/>
          </p:nvPr>
        </p:nvSpPr>
        <p:spPr>
          <a:xfrm>
            <a:off x="396240" y="122238"/>
            <a:ext cx="8229600" cy="1143000"/>
          </a:xfrm>
        </p:spPr>
        <p:txBody>
          <a:bodyPr>
            <a:normAutofit fontScale="90000"/>
          </a:bodyPr>
          <a:lstStyle/>
          <a:p>
            <a:r>
              <a:rPr lang="ru-RU" dirty="0">
                <a:solidFill>
                  <a:srgbClr val="7E7E86"/>
                </a:solidFill>
                <a:latin typeface="Arial" charset="0"/>
              </a:rPr>
              <a:t>Интернет </a:t>
            </a:r>
            <a:r>
              <a:rPr lang="ru-RU" dirty="0" err="1">
                <a:solidFill>
                  <a:srgbClr val="7E7E86"/>
                </a:solidFill>
                <a:latin typeface="Arial" charset="0"/>
              </a:rPr>
              <a:t>мәні</a:t>
            </a:r>
            <a:r>
              <a:rPr lang="ru-RU" dirty="0">
                <a:solidFill>
                  <a:srgbClr val="7E7E86"/>
                </a:solidFill>
                <a:latin typeface="Arial" charset="0"/>
              </a:rPr>
              <a:t> </a:t>
            </a:r>
            <a:r>
              <a:rPr lang="ru-RU" dirty="0" err="1">
                <a:solidFill>
                  <a:srgbClr val="7E7E86"/>
                </a:solidFill>
                <a:latin typeface="Arial" charset="0"/>
              </a:rPr>
              <a:t>заттар</a:t>
            </a:r>
            <a:r>
              <a:rPr lang="ru-RU" dirty="0">
                <a:solidFill>
                  <a:srgbClr val="7E7E86"/>
                </a:solidFill>
                <a:latin typeface="Arial" charset="0"/>
              </a:rPr>
              <a:t> </a:t>
            </a:r>
            <a:r>
              <a:rPr lang="ru-RU" dirty="0" err="1">
                <a:solidFill>
                  <a:srgbClr val="7E7E86"/>
                </a:solidFill>
                <a:latin typeface="Arial" charset="0"/>
              </a:rPr>
              <a:t>өзгермелі</a:t>
            </a:r>
            <a:r>
              <a:rPr lang="ru-RU" dirty="0">
                <a:solidFill>
                  <a:srgbClr val="7E7E86"/>
                </a:solidFill>
                <a:latin typeface="Arial" charset="0"/>
              </a:rPr>
              <a:t> орта</a:t>
            </a:r>
            <a:endParaRPr lang="en-US" dirty="0">
              <a:solidFill>
                <a:srgbClr val="7E7E86"/>
              </a:solidFill>
              <a:latin typeface="Arial" charset="0"/>
            </a:endParaRPr>
          </a:p>
        </p:txBody>
      </p:sp>
      <p:pic>
        <p:nvPicPr>
          <p:cNvPr id="4" name="Picture 3"/>
          <p:cNvPicPr>
            <a:picLocks noChangeAspect="1"/>
          </p:cNvPicPr>
          <p:nvPr/>
        </p:nvPicPr>
        <p:blipFill>
          <a:blip r:embed="rId3" cstate="print"/>
          <a:stretch>
            <a:fillRect/>
          </a:stretch>
        </p:blipFill>
        <p:spPr>
          <a:xfrm>
            <a:off x="5468318" y="4411685"/>
            <a:ext cx="3675681" cy="2446315"/>
          </a:xfrm>
          <a:prstGeom prst="rect">
            <a:avLst/>
          </a:prstGeom>
        </p:spPr>
      </p:pic>
    </p:spTree>
    <p:extLst>
      <p:ext uri="{BB962C8B-B14F-4D97-AF65-F5344CB8AC3E}">
        <p14:creationId xmlns:p14="http://schemas.microsoft.com/office/powerpoint/2010/main" val="3653463377"/>
      </p:ext>
    </p:extLst>
  </p:cSld>
  <p:clrMapOvr>
    <a:masterClrMapping/>
  </p:clrMapOvr>
  <p:transition spd="med">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411480" y="0"/>
            <a:ext cx="8229600" cy="1143000"/>
          </a:xfrm>
        </p:spPr>
        <p:txBody>
          <a:bodyPr>
            <a:normAutofit fontScale="90000"/>
          </a:bodyPr>
          <a:lstStyle/>
          <a:p>
            <a:r>
              <a:rPr lang="ru-RU" dirty="0">
                <a:solidFill>
                  <a:srgbClr val="7E7E86"/>
                </a:solidFill>
                <a:latin typeface="Arial" charset="0"/>
              </a:rPr>
              <a:t>Интернет </a:t>
            </a:r>
            <a:r>
              <a:rPr lang="ru-RU" dirty="0" err="1">
                <a:solidFill>
                  <a:srgbClr val="7E7E86"/>
                </a:solidFill>
                <a:latin typeface="Arial" charset="0"/>
              </a:rPr>
              <a:t>заттар</a:t>
            </a:r>
            <a:r>
              <a:rPr lang="ru-RU" dirty="0">
                <a:solidFill>
                  <a:srgbClr val="7E7E86"/>
                </a:solidFill>
                <a:latin typeface="Arial" charset="0"/>
              </a:rPr>
              <a:t> </a:t>
            </a:r>
            <a:r>
              <a:rPr lang="ru-RU" dirty="0" err="1">
                <a:solidFill>
                  <a:srgbClr val="7E7E86"/>
                </a:solidFill>
                <a:latin typeface="Arial" charset="0"/>
              </a:rPr>
              <a:t>арқылы</a:t>
            </a:r>
            <a:r>
              <a:rPr lang="ru-RU" dirty="0">
                <a:solidFill>
                  <a:srgbClr val="7E7E86"/>
                </a:solidFill>
                <a:latin typeface="Arial" charset="0"/>
              </a:rPr>
              <a:t> </a:t>
            </a:r>
            <a:r>
              <a:rPr lang="ru-RU" dirty="0" err="1">
                <a:solidFill>
                  <a:srgbClr val="7E7E86"/>
                </a:solidFill>
                <a:latin typeface="Arial" charset="0"/>
              </a:rPr>
              <a:t>бизнесті</a:t>
            </a:r>
            <a:r>
              <a:rPr lang="ru-RU" dirty="0">
                <a:solidFill>
                  <a:srgbClr val="7E7E86"/>
                </a:solidFill>
                <a:latin typeface="Arial" charset="0"/>
              </a:rPr>
              <a:t> </a:t>
            </a:r>
            <a:r>
              <a:rPr lang="ru-RU" dirty="0" err="1">
                <a:solidFill>
                  <a:srgbClr val="7E7E86"/>
                </a:solidFill>
                <a:latin typeface="Arial" charset="0"/>
              </a:rPr>
              <a:t>түрлендіру</a:t>
            </a:r>
            <a:endParaRPr lang="en-US" dirty="0">
              <a:solidFill>
                <a:srgbClr val="7E7E86"/>
              </a:solidFill>
              <a:latin typeface="Arial" charset="0"/>
            </a:endParaRP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 y="1107174"/>
            <a:ext cx="7377085" cy="5750826"/>
          </a:xfrm>
          <a:prstGeom prst="rect">
            <a:avLst/>
          </a:prstGeom>
        </p:spPr>
      </p:pic>
    </p:spTree>
    <p:extLst>
      <p:ext uri="{BB962C8B-B14F-4D97-AF65-F5344CB8AC3E}">
        <p14:creationId xmlns:p14="http://schemas.microsoft.com/office/powerpoint/2010/main" val="948751117"/>
      </p:ext>
    </p:extLst>
  </p:cSld>
  <p:clrMapOvr>
    <a:masterClrMapping/>
  </p:clrMapOvr>
  <p:transition spd="med">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472440" y="411480"/>
            <a:ext cx="8229600" cy="1143000"/>
          </a:xfrm>
        </p:spPr>
        <p:txBody>
          <a:bodyPr>
            <a:normAutofit fontScale="90000"/>
          </a:bodyPr>
          <a:lstStyle/>
          <a:p>
            <a:r>
              <a:rPr lang="ru-RU" sz="3100" dirty="0">
                <a:solidFill>
                  <a:srgbClr val="7E7E86"/>
                </a:solidFill>
                <a:latin typeface="Arial" charset="0"/>
              </a:rPr>
              <a:t>Интернет </a:t>
            </a:r>
            <a:r>
              <a:rPr lang="ru-RU" sz="3100" dirty="0" err="1">
                <a:solidFill>
                  <a:srgbClr val="7E7E86"/>
                </a:solidFill>
                <a:latin typeface="Arial" charset="0"/>
              </a:rPr>
              <a:t>заттар</a:t>
            </a:r>
            <a:r>
              <a:rPr lang="ru-RU" sz="3100" dirty="0">
                <a:solidFill>
                  <a:srgbClr val="7E7E86"/>
                </a:solidFill>
                <a:latin typeface="Arial" charset="0"/>
              </a:rPr>
              <a:t> </a:t>
            </a:r>
            <a:r>
              <a:rPr lang="ru-RU" sz="3100" dirty="0" err="1">
                <a:solidFill>
                  <a:srgbClr val="7E7E86"/>
                </a:solidFill>
                <a:latin typeface="Arial" charset="0"/>
              </a:rPr>
              <a:t>арқылы</a:t>
            </a:r>
            <a:r>
              <a:rPr lang="ru-RU" sz="3100" dirty="0">
                <a:solidFill>
                  <a:srgbClr val="7E7E86"/>
                </a:solidFill>
                <a:latin typeface="Arial" charset="0"/>
              </a:rPr>
              <a:t> </a:t>
            </a:r>
            <a:r>
              <a:rPr lang="ru-RU" sz="3100" dirty="0" err="1">
                <a:solidFill>
                  <a:srgbClr val="7E7E86"/>
                </a:solidFill>
                <a:latin typeface="Arial" charset="0"/>
              </a:rPr>
              <a:t>бизнесті</a:t>
            </a:r>
            <a:r>
              <a:rPr lang="ru-RU" sz="3100" dirty="0">
                <a:solidFill>
                  <a:srgbClr val="7E7E86"/>
                </a:solidFill>
                <a:latin typeface="Arial" charset="0"/>
              </a:rPr>
              <a:t> </a:t>
            </a:r>
            <a:r>
              <a:rPr lang="ru-RU" sz="3100" dirty="0" err="1">
                <a:solidFill>
                  <a:srgbClr val="7E7E86"/>
                </a:solidFill>
                <a:latin typeface="Arial" charset="0"/>
              </a:rPr>
              <a:t>түрлендіру</a:t>
            </a:r>
            <a:r>
              <a:rPr lang="ru-RU" sz="3100" dirty="0">
                <a:solidFill>
                  <a:srgbClr val="7E7E86"/>
                </a:solidFill>
                <a:latin typeface="Arial" charset="0"/>
              </a:rPr>
              <a:t> </a:t>
            </a:r>
            <a:r>
              <a:rPr lang="ru-RU" sz="3100" dirty="0" err="1">
                <a:solidFill>
                  <a:srgbClr val="7E7E86"/>
                </a:solidFill>
                <a:latin typeface="Arial" charset="0"/>
              </a:rPr>
              <a:t>жан-жақты</a:t>
            </a:r>
            <a:r>
              <a:rPr lang="ru-RU" sz="3100" dirty="0">
                <a:solidFill>
                  <a:srgbClr val="7E7E86"/>
                </a:solidFill>
                <a:latin typeface="Arial" charset="0"/>
              </a:rPr>
              <a:t> </a:t>
            </a:r>
            <a:r>
              <a:rPr lang="ru-RU" sz="3100" dirty="0" err="1">
                <a:solidFill>
                  <a:srgbClr val="7E7E86"/>
                </a:solidFill>
                <a:latin typeface="Arial" charset="0"/>
              </a:rPr>
              <a:t>Интернеттің</a:t>
            </a:r>
            <a:r>
              <a:rPr lang="ru-RU" sz="3100" dirty="0">
                <a:solidFill>
                  <a:srgbClr val="7E7E86"/>
                </a:solidFill>
                <a:latin typeface="Arial" charset="0"/>
              </a:rPr>
              <a:t> </a:t>
            </a:r>
            <a:r>
              <a:rPr lang="ru-RU" sz="3100" dirty="0" err="1">
                <a:solidFill>
                  <a:srgbClr val="7E7E86"/>
                </a:solidFill>
                <a:latin typeface="Arial" charset="0"/>
              </a:rPr>
              <a:t>маңыздылығын</a:t>
            </a:r>
            <a:r>
              <a:rPr lang="ru-RU" sz="3100" dirty="0">
                <a:solidFill>
                  <a:srgbClr val="7E7E86"/>
                </a:solidFill>
                <a:latin typeface="Arial" charset="0"/>
              </a:rPr>
              <a:t> </a:t>
            </a:r>
            <a:r>
              <a:rPr lang="ru-RU" sz="3100" dirty="0" err="1">
                <a:solidFill>
                  <a:srgbClr val="7E7E86"/>
                </a:solidFill>
                <a:latin typeface="Arial" charset="0"/>
              </a:rPr>
              <a:t>арттыру</a:t>
            </a:r>
            <a:endParaRPr lang="en-US" sz="3100" dirty="0">
              <a:solidFill>
                <a:srgbClr val="7E7E86"/>
              </a:solidFill>
              <a:latin typeface="Arial" charset="0"/>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1508" y="2030040"/>
            <a:ext cx="5297143" cy="4860000"/>
          </a:xfrm>
          <a:prstGeom prst="rect">
            <a:avLst/>
          </a:prstGeom>
        </p:spPr>
      </p:pic>
    </p:spTree>
    <p:extLst>
      <p:ext uri="{BB962C8B-B14F-4D97-AF65-F5344CB8AC3E}">
        <p14:creationId xmlns:p14="http://schemas.microsoft.com/office/powerpoint/2010/main" val="1358203928"/>
      </p:ext>
    </p:extLst>
  </p:cSld>
  <p:clrMapOvr>
    <a:masterClrMapping/>
  </p:clrMapOvr>
  <p:transition spd="med">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3109" y="1377108"/>
            <a:ext cx="8733677" cy="5088799"/>
          </a:xfrm>
        </p:spPr>
        <p:txBody>
          <a:bodyPr>
            <a:normAutofit fontScale="85000" lnSpcReduction="20000"/>
          </a:bodyPr>
          <a:lstStyle/>
          <a:p>
            <a:r>
              <a:rPr lang="ru-RU" dirty="0" err="1"/>
              <a:t>Түрлі</a:t>
            </a:r>
            <a:r>
              <a:rPr lang="ru-RU" dirty="0"/>
              <a:t> </a:t>
            </a:r>
            <a:r>
              <a:rPr lang="ru-RU" dirty="0" err="1"/>
              <a:t>масштабты</a:t>
            </a:r>
            <a:r>
              <a:rPr lang="ru-RU" dirty="0"/>
              <a:t> </a:t>
            </a:r>
            <a:r>
              <a:rPr lang="ru-RU" dirty="0" err="1"/>
              <a:t>желілер</a:t>
            </a:r>
            <a:endParaRPr lang="ru-RU" dirty="0"/>
          </a:p>
          <a:p>
            <a:r>
              <a:rPr lang="ru-RU" dirty="0" err="1"/>
              <a:t>Қарапайым</a:t>
            </a:r>
            <a:r>
              <a:rPr lang="ru-RU" dirty="0"/>
              <a:t> </a:t>
            </a:r>
            <a:r>
              <a:rPr lang="ru-RU" dirty="0" err="1"/>
              <a:t>желілер</a:t>
            </a:r>
            <a:endParaRPr lang="ru-RU" dirty="0"/>
          </a:p>
          <a:p>
            <a:r>
              <a:rPr lang="ru-RU" dirty="0" err="1"/>
              <a:t>Үй</a:t>
            </a:r>
            <a:r>
              <a:rPr lang="ru-RU" dirty="0"/>
              <a:t> </a:t>
            </a:r>
            <a:r>
              <a:rPr lang="ru-RU" dirty="0" err="1"/>
              <a:t>желілері</a:t>
            </a:r>
            <a:r>
              <a:rPr lang="ru-RU" dirty="0"/>
              <a:t> </a:t>
            </a:r>
            <a:r>
              <a:rPr lang="ru-RU" dirty="0" err="1"/>
              <a:t>немесе</a:t>
            </a:r>
            <a:r>
              <a:rPr lang="ru-RU" dirty="0"/>
              <a:t> </a:t>
            </a:r>
            <a:r>
              <a:rPr lang="ru-RU" dirty="0" err="1"/>
              <a:t>шағын</a:t>
            </a:r>
            <a:r>
              <a:rPr lang="ru-RU" dirty="0"/>
              <a:t> </a:t>
            </a:r>
            <a:r>
              <a:rPr lang="ru-RU" dirty="0" err="1"/>
              <a:t>кеңсе</a:t>
            </a:r>
            <a:r>
              <a:rPr lang="ru-RU" dirty="0"/>
              <a:t> / </a:t>
            </a:r>
            <a:r>
              <a:rPr lang="ru-RU" dirty="0" err="1"/>
              <a:t>үй</a:t>
            </a:r>
            <a:r>
              <a:rPr lang="ru-RU" dirty="0"/>
              <a:t> </a:t>
            </a:r>
            <a:r>
              <a:rPr lang="ru-RU" dirty="0" err="1"/>
              <a:t>кеңсесі</a:t>
            </a:r>
            <a:r>
              <a:rPr lang="ru-RU" dirty="0"/>
              <a:t> (</a:t>
            </a:r>
            <a:r>
              <a:rPr lang="en-US" dirty="0"/>
              <a:t>SOHO)</a:t>
            </a:r>
          </a:p>
          <a:p>
            <a:r>
              <a:rPr lang="ru-RU" dirty="0" err="1"/>
              <a:t>Бірнеше</a:t>
            </a:r>
            <a:r>
              <a:rPr lang="ru-RU" dirty="0"/>
              <a:t> </a:t>
            </a:r>
            <a:r>
              <a:rPr lang="ru-RU" dirty="0" err="1"/>
              <a:t>құрылғылар</a:t>
            </a:r>
            <a:r>
              <a:rPr lang="ru-RU" dirty="0"/>
              <a:t> мен </a:t>
            </a:r>
            <a:r>
              <a:rPr lang="ru-RU" dirty="0" err="1"/>
              <a:t>жалпы</a:t>
            </a:r>
            <a:r>
              <a:rPr lang="ru-RU" dirty="0"/>
              <a:t> </a:t>
            </a:r>
            <a:r>
              <a:rPr lang="ru-RU" dirty="0" err="1"/>
              <a:t>ресурстар</a:t>
            </a:r>
            <a:endParaRPr lang="ru-RU" dirty="0"/>
          </a:p>
          <a:p>
            <a:r>
              <a:rPr lang="ru-RU" dirty="0" err="1"/>
              <a:t>Іскерлік</a:t>
            </a:r>
            <a:r>
              <a:rPr lang="ru-RU" dirty="0"/>
              <a:t> </a:t>
            </a:r>
            <a:r>
              <a:rPr lang="ru-RU" dirty="0" err="1"/>
              <a:t>және</a:t>
            </a:r>
            <a:r>
              <a:rPr lang="ru-RU" dirty="0"/>
              <a:t> </a:t>
            </a:r>
            <a:r>
              <a:rPr lang="ru-RU" dirty="0" err="1"/>
              <a:t>ірі</a:t>
            </a:r>
            <a:r>
              <a:rPr lang="ru-RU" dirty="0"/>
              <a:t> </a:t>
            </a:r>
            <a:r>
              <a:rPr lang="ru-RU" dirty="0" err="1"/>
              <a:t>ұйымдардың</a:t>
            </a:r>
            <a:r>
              <a:rPr lang="ru-RU" dirty="0"/>
              <a:t> </a:t>
            </a:r>
            <a:r>
              <a:rPr lang="ru-RU" dirty="0" err="1"/>
              <a:t>желілері</a:t>
            </a:r>
            <a:endParaRPr lang="ru-RU" dirty="0"/>
          </a:p>
          <a:p>
            <a:r>
              <a:rPr lang="ru-RU" dirty="0" err="1"/>
              <a:t>Өз</a:t>
            </a:r>
            <a:r>
              <a:rPr lang="ru-RU" dirty="0"/>
              <a:t> </a:t>
            </a:r>
            <a:r>
              <a:rPr lang="ru-RU" dirty="0" err="1"/>
              <a:t>клиенттеріне</a:t>
            </a:r>
            <a:r>
              <a:rPr lang="ru-RU" dirty="0"/>
              <a:t> </a:t>
            </a:r>
            <a:r>
              <a:rPr lang="ru-RU" dirty="0" err="1"/>
              <a:t>өнімдер</a:t>
            </a:r>
            <a:r>
              <a:rPr lang="ru-RU" dirty="0"/>
              <a:t> мен </a:t>
            </a:r>
            <a:r>
              <a:rPr lang="ru-RU" dirty="0" err="1"/>
              <a:t>қызметтерді</a:t>
            </a:r>
            <a:r>
              <a:rPr lang="ru-RU" dirty="0"/>
              <a:t> </a:t>
            </a:r>
            <a:r>
              <a:rPr lang="ru-RU" dirty="0" err="1"/>
              <a:t>ұсыну</a:t>
            </a:r>
            <a:endParaRPr lang="ru-RU" dirty="0"/>
          </a:p>
          <a:p>
            <a:r>
              <a:rPr lang="ru-RU" dirty="0" err="1"/>
              <a:t>Желілік</a:t>
            </a:r>
            <a:r>
              <a:rPr lang="ru-RU" dirty="0"/>
              <a:t> </a:t>
            </a:r>
            <a:r>
              <a:rPr lang="ru-RU" dirty="0" err="1"/>
              <a:t>серверлерде</a:t>
            </a:r>
            <a:r>
              <a:rPr lang="ru-RU" dirty="0"/>
              <a:t> </a:t>
            </a:r>
            <a:r>
              <a:rPr lang="ru-RU" dirty="0" err="1"/>
              <a:t>ақпаратты</a:t>
            </a:r>
            <a:r>
              <a:rPr lang="ru-RU" dirty="0"/>
              <a:t> </a:t>
            </a:r>
            <a:r>
              <a:rPr lang="ru-RU" dirty="0" err="1"/>
              <a:t>шоғырландыруды</a:t>
            </a:r>
            <a:r>
              <a:rPr lang="ru-RU" dirty="0"/>
              <a:t>, </a:t>
            </a:r>
            <a:r>
              <a:rPr lang="ru-RU" dirty="0" err="1"/>
              <a:t>сақтауды</a:t>
            </a:r>
            <a:r>
              <a:rPr lang="ru-RU" dirty="0"/>
              <a:t> </a:t>
            </a:r>
            <a:r>
              <a:rPr lang="ru-RU" dirty="0" err="1"/>
              <a:t>және</a:t>
            </a:r>
            <a:r>
              <a:rPr lang="ru-RU" dirty="0"/>
              <a:t> </a:t>
            </a:r>
            <a:r>
              <a:rPr lang="ru-RU" dirty="0" err="1"/>
              <a:t>қол</a:t>
            </a:r>
            <a:r>
              <a:rPr lang="ru-RU" dirty="0"/>
              <a:t> </a:t>
            </a:r>
            <a:r>
              <a:rPr lang="ru-RU" dirty="0" err="1"/>
              <a:t>жеткізуді</a:t>
            </a:r>
            <a:r>
              <a:rPr lang="ru-RU" dirty="0"/>
              <a:t> </a:t>
            </a:r>
            <a:r>
              <a:rPr lang="ru-RU" dirty="0" err="1"/>
              <a:t>қамтамасыз</a:t>
            </a:r>
            <a:r>
              <a:rPr lang="ru-RU" dirty="0"/>
              <a:t> </a:t>
            </a:r>
            <a:r>
              <a:rPr lang="ru-RU" dirty="0" err="1"/>
              <a:t>ету</a:t>
            </a:r>
            <a:endParaRPr lang="ru-RU" dirty="0"/>
          </a:p>
          <a:p>
            <a:r>
              <a:rPr lang="ru-RU" dirty="0" err="1"/>
              <a:t>Электрондық</a:t>
            </a:r>
            <a:r>
              <a:rPr lang="ru-RU" dirty="0"/>
              <a:t> </a:t>
            </a:r>
            <a:r>
              <a:rPr lang="ru-RU" dirty="0" err="1"/>
              <a:t>пошта</a:t>
            </a:r>
            <a:r>
              <a:rPr lang="ru-RU" dirty="0"/>
              <a:t> </a:t>
            </a:r>
            <a:r>
              <a:rPr lang="ru-RU" dirty="0" err="1"/>
              <a:t>рұқсаты</a:t>
            </a:r>
            <a:r>
              <a:rPr lang="ru-RU" dirty="0"/>
              <a:t>, </a:t>
            </a:r>
            <a:r>
              <a:rPr lang="ru-RU" dirty="0" err="1"/>
              <a:t>жедел</a:t>
            </a:r>
            <a:r>
              <a:rPr lang="ru-RU" dirty="0"/>
              <a:t> хабар </a:t>
            </a:r>
            <a:r>
              <a:rPr lang="ru-RU" dirty="0" err="1"/>
              <a:t>алмасу</a:t>
            </a:r>
            <a:r>
              <a:rPr lang="ru-RU" dirty="0"/>
              <a:t> </a:t>
            </a:r>
            <a:r>
              <a:rPr lang="ru-RU" dirty="0" err="1"/>
              <a:t>және</a:t>
            </a:r>
            <a:r>
              <a:rPr lang="ru-RU" dirty="0"/>
              <a:t> </a:t>
            </a:r>
            <a:r>
              <a:rPr lang="ru-RU" dirty="0" err="1"/>
              <a:t>қызметкерлер</a:t>
            </a:r>
            <a:r>
              <a:rPr lang="ru-RU" dirty="0"/>
              <a:t> </a:t>
            </a:r>
            <a:r>
              <a:rPr lang="ru-RU" dirty="0" err="1"/>
              <a:t>арасындағы</a:t>
            </a:r>
            <a:r>
              <a:rPr lang="ru-RU" dirty="0"/>
              <a:t> </a:t>
            </a:r>
            <a:r>
              <a:rPr lang="ru-RU" dirty="0" err="1"/>
              <a:t>ынтымақтастық</a:t>
            </a:r>
            <a:endParaRPr lang="ru-RU" dirty="0"/>
          </a:p>
          <a:p>
            <a:r>
              <a:rPr lang="ru-RU" dirty="0" err="1"/>
              <a:t>Машиналарға</a:t>
            </a:r>
            <a:r>
              <a:rPr lang="ru-RU" dirty="0"/>
              <a:t> </a:t>
            </a:r>
            <a:r>
              <a:rPr lang="ru-RU" dirty="0" err="1"/>
              <a:t>өнеркәсіптік</a:t>
            </a:r>
            <a:r>
              <a:rPr lang="ru-RU" dirty="0"/>
              <a:t> </a:t>
            </a:r>
            <a:r>
              <a:rPr lang="ru-RU" dirty="0" err="1"/>
              <a:t>ортада</a:t>
            </a:r>
            <a:r>
              <a:rPr lang="ru-RU" dirty="0"/>
              <a:t> </a:t>
            </a:r>
            <a:r>
              <a:rPr lang="ru-RU" dirty="0" err="1"/>
              <a:t>үлкен</a:t>
            </a:r>
            <a:r>
              <a:rPr lang="ru-RU" dirty="0"/>
              <a:t> </a:t>
            </a:r>
            <a:r>
              <a:rPr lang="ru-RU" dirty="0" err="1"/>
              <a:t>құндылық</a:t>
            </a:r>
            <a:r>
              <a:rPr lang="ru-RU" dirty="0"/>
              <a:t> </a:t>
            </a:r>
            <a:r>
              <a:rPr lang="ru-RU" dirty="0" err="1"/>
              <a:t>бере</a:t>
            </a:r>
            <a:r>
              <a:rPr lang="ru-RU" dirty="0"/>
              <a:t> </a:t>
            </a:r>
            <a:r>
              <a:rPr lang="ru-RU" dirty="0" err="1"/>
              <a:t>отырып</a:t>
            </a:r>
            <a:r>
              <a:rPr lang="ru-RU" dirty="0"/>
              <a:t>, </a:t>
            </a:r>
            <a:r>
              <a:rPr lang="ru-RU" dirty="0" err="1"/>
              <a:t>жаңа</a:t>
            </a:r>
            <a:r>
              <a:rPr lang="ru-RU" dirty="0"/>
              <a:t> </a:t>
            </a:r>
            <a:r>
              <a:rPr lang="ru-RU" dirty="0" err="1"/>
              <a:t>орындарға</a:t>
            </a:r>
            <a:r>
              <a:rPr lang="ru-RU" dirty="0"/>
              <a:t> </a:t>
            </a:r>
            <a:r>
              <a:rPr lang="ru-RU" dirty="0" err="1"/>
              <a:t>қосылу</a:t>
            </a:r>
            <a:r>
              <a:rPr lang="ru-RU" dirty="0"/>
              <a:t> </a:t>
            </a:r>
            <a:r>
              <a:rPr lang="ru-RU" dirty="0" err="1"/>
              <a:t>мүмкіндігін</a:t>
            </a:r>
            <a:r>
              <a:rPr lang="ru-RU" dirty="0"/>
              <a:t> </a:t>
            </a:r>
            <a:r>
              <a:rPr lang="ru-RU" dirty="0" err="1"/>
              <a:t>қосу</a:t>
            </a:r>
            <a:r>
              <a:rPr lang="ru-RU" dirty="0"/>
              <a:t>.</a:t>
            </a:r>
          </a:p>
          <a:p>
            <a:r>
              <a:rPr lang="ru-RU" dirty="0" err="1"/>
              <a:t>Өзара</a:t>
            </a:r>
            <a:r>
              <a:rPr lang="ru-RU" dirty="0"/>
              <a:t> </a:t>
            </a:r>
            <a:r>
              <a:rPr lang="ru-RU" dirty="0" err="1"/>
              <a:t>байланысты</a:t>
            </a:r>
            <a:r>
              <a:rPr lang="ru-RU" dirty="0"/>
              <a:t> </a:t>
            </a:r>
            <a:r>
              <a:rPr lang="ru-RU" dirty="0" err="1"/>
              <a:t>жеке</a:t>
            </a:r>
            <a:r>
              <a:rPr lang="ru-RU" dirty="0"/>
              <a:t> </a:t>
            </a:r>
            <a:r>
              <a:rPr lang="ru-RU" dirty="0" err="1"/>
              <a:t>және</a:t>
            </a:r>
            <a:r>
              <a:rPr lang="ru-RU" dirty="0"/>
              <a:t> </a:t>
            </a:r>
            <a:r>
              <a:rPr lang="ru-RU" dirty="0" err="1"/>
              <a:t>жалпы</a:t>
            </a:r>
            <a:r>
              <a:rPr lang="ru-RU" dirty="0"/>
              <a:t> </a:t>
            </a:r>
            <a:r>
              <a:rPr lang="ru-RU" dirty="0" err="1"/>
              <a:t>қол</a:t>
            </a:r>
            <a:r>
              <a:rPr lang="ru-RU" dirty="0"/>
              <a:t> </a:t>
            </a:r>
            <a:r>
              <a:rPr lang="ru-RU" dirty="0" err="1"/>
              <a:t>жетімді</a:t>
            </a:r>
            <a:r>
              <a:rPr lang="ru-RU" dirty="0"/>
              <a:t> </a:t>
            </a:r>
            <a:r>
              <a:rPr lang="ru-RU" dirty="0" err="1"/>
              <a:t>желілерді</a:t>
            </a:r>
            <a:r>
              <a:rPr lang="ru-RU" dirty="0"/>
              <a:t> </a:t>
            </a:r>
            <a:r>
              <a:rPr lang="ru-RU" dirty="0" err="1"/>
              <a:t>жинау</a:t>
            </a:r>
            <a:r>
              <a:rPr lang="ru-RU" dirty="0"/>
              <a:t> </a:t>
            </a:r>
            <a:r>
              <a:rPr lang="ru-RU" dirty="0" err="1"/>
              <a:t>желісі</a:t>
            </a:r>
            <a:endParaRPr lang="en-US" dirty="0"/>
          </a:p>
        </p:txBody>
      </p:sp>
      <p:sp>
        <p:nvSpPr>
          <p:cNvPr id="21505" name="Rectangle 2"/>
          <p:cNvSpPr>
            <a:spLocks noGrp="1" noChangeArrowheads="1"/>
          </p:cNvSpPr>
          <p:nvPr>
            <p:ph type="title"/>
          </p:nvPr>
        </p:nvSpPr>
        <p:spPr/>
        <p:txBody>
          <a:bodyPr>
            <a:normAutofit/>
          </a:bodyPr>
          <a:lstStyle/>
          <a:p>
            <a:r>
              <a:rPr lang="ru-RU" b="0" dirty="0" err="1">
                <a:effectLst/>
              </a:rPr>
              <a:t>Желі-бұл</a:t>
            </a:r>
            <a:r>
              <a:rPr lang="ru-RU" b="0" dirty="0">
                <a:effectLst/>
              </a:rPr>
              <a:t> </a:t>
            </a:r>
            <a:r>
              <a:rPr lang="ru-RU" b="0" dirty="0" err="1">
                <a:effectLst/>
              </a:rPr>
              <a:t>негіз</a:t>
            </a:r>
            <a:endParaRPr lang="ru-RU" b="0" dirty="0">
              <a:effectLst/>
            </a:endParaRPr>
          </a:p>
        </p:txBody>
      </p:sp>
    </p:spTree>
    <p:extLst>
      <p:ext uri="{BB962C8B-B14F-4D97-AF65-F5344CB8AC3E}">
        <p14:creationId xmlns:p14="http://schemas.microsoft.com/office/powerpoint/2010/main" val="1182645928"/>
      </p:ext>
    </p:extLst>
  </p:cSld>
  <p:clrMapOvr>
    <a:masterClrMapping/>
  </p:clrMapOvr>
  <p:transition spd="med">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935401"/>
            <a:ext cx="8733677" cy="3325121"/>
          </a:xfrm>
        </p:spPr>
        <p:txBody>
          <a:bodyPr>
            <a:normAutofit fontScale="62500" lnSpcReduction="20000"/>
          </a:bodyPr>
          <a:lstStyle/>
          <a:p>
            <a:r>
              <a:rPr lang="ru-RU" dirty="0" err="1"/>
              <a:t>Соңғы</a:t>
            </a:r>
            <a:r>
              <a:rPr lang="ru-RU" dirty="0"/>
              <a:t> </a:t>
            </a:r>
            <a:r>
              <a:rPr lang="ru-RU" dirty="0" err="1"/>
              <a:t>құрылғылар</a:t>
            </a:r>
            <a:endParaRPr lang="ru-RU" dirty="0"/>
          </a:p>
          <a:p>
            <a:r>
              <a:rPr lang="ru-RU" dirty="0" err="1"/>
              <a:t>Пайдаланушы</a:t>
            </a:r>
            <a:r>
              <a:rPr lang="ru-RU" dirty="0"/>
              <a:t> мен </a:t>
            </a:r>
            <a:r>
              <a:rPr lang="ru-RU" dirty="0" err="1"/>
              <a:t>байланыс</a:t>
            </a:r>
            <a:r>
              <a:rPr lang="ru-RU" dirty="0"/>
              <a:t> </a:t>
            </a:r>
            <a:r>
              <a:rPr lang="ru-RU" dirty="0" err="1"/>
              <a:t>желісі</a:t>
            </a:r>
            <a:r>
              <a:rPr lang="ru-RU" dirty="0"/>
              <a:t> </a:t>
            </a:r>
            <a:r>
              <a:rPr lang="ru-RU" dirty="0" err="1"/>
              <a:t>арасындағы</a:t>
            </a:r>
            <a:r>
              <a:rPr lang="ru-RU" dirty="0"/>
              <a:t> </a:t>
            </a:r>
            <a:r>
              <a:rPr lang="ru-RU" dirty="0" err="1"/>
              <a:t>интерфейсті</a:t>
            </a:r>
            <a:r>
              <a:rPr lang="ru-RU" dirty="0"/>
              <a:t> </a:t>
            </a:r>
            <a:r>
              <a:rPr lang="ru-RU" dirty="0" err="1"/>
              <a:t>қалыптастырыңыз</a:t>
            </a:r>
            <a:endParaRPr lang="ru-RU" dirty="0"/>
          </a:p>
          <a:p>
            <a:r>
              <a:rPr lang="ru-RU" dirty="0" err="1"/>
              <a:t>Желі</a:t>
            </a:r>
            <a:r>
              <a:rPr lang="ru-RU" dirty="0"/>
              <a:t> </a:t>
            </a:r>
            <a:r>
              <a:rPr lang="ru-RU" dirty="0" err="1"/>
              <a:t>бойынша</a:t>
            </a:r>
            <a:r>
              <a:rPr lang="ru-RU" dirty="0"/>
              <a:t> </a:t>
            </a:r>
            <a:r>
              <a:rPr lang="ru-RU" dirty="0" err="1"/>
              <a:t>деректерді</a:t>
            </a:r>
            <a:r>
              <a:rPr lang="ru-RU" dirty="0"/>
              <a:t> беру </a:t>
            </a:r>
            <a:r>
              <a:rPr lang="ru-RU" dirty="0" err="1"/>
              <a:t>көзі</a:t>
            </a:r>
            <a:r>
              <a:rPr lang="ru-RU" dirty="0"/>
              <a:t> </a:t>
            </a:r>
            <a:r>
              <a:rPr lang="ru-RU" dirty="0" err="1"/>
              <a:t>немесе</a:t>
            </a:r>
            <a:r>
              <a:rPr lang="ru-RU" dirty="0"/>
              <a:t> </a:t>
            </a:r>
            <a:r>
              <a:rPr lang="ru-RU" dirty="0" err="1"/>
              <a:t>тағайындалған</a:t>
            </a:r>
            <a:r>
              <a:rPr lang="ru-RU" dirty="0"/>
              <a:t> </a:t>
            </a:r>
            <a:r>
              <a:rPr lang="ru-RU" dirty="0" err="1"/>
              <a:t>орны</a:t>
            </a:r>
            <a:endParaRPr lang="ru-RU" dirty="0"/>
          </a:p>
          <a:p>
            <a:r>
              <a:rPr lang="ru-RU" dirty="0" err="1"/>
              <a:t>Серверлер</a:t>
            </a:r>
            <a:r>
              <a:rPr lang="ru-RU" dirty="0"/>
              <a:t> мен </a:t>
            </a:r>
            <a:r>
              <a:rPr lang="ru-RU" dirty="0" err="1"/>
              <a:t>клиенттер</a:t>
            </a:r>
            <a:endParaRPr lang="ru-RU" dirty="0"/>
          </a:p>
          <a:p>
            <a:r>
              <a:rPr lang="ru-RU" dirty="0" err="1"/>
              <a:t>Аралық</a:t>
            </a:r>
            <a:r>
              <a:rPr lang="ru-RU" dirty="0"/>
              <a:t> </a:t>
            </a:r>
            <a:r>
              <a:rPr lang="ru-RU" dirty="0" err="1"/>
              <a:t>желілік</a:t>
            </a:r>
            <a:r>
              <a:rPr lang="ru-RU" dirty="0"/>
              <a:t> </a:t>
            </a:r>
            <a:r>
              <a:rPr lang="ru-RU" dirty="0" err="1"/>
              <a:t>құрылғылар</a:t>
            </a:r>
            <a:endParaRPr lang="ru-RU" dirty="0"/>
          </a:p>
          <a:p>
            <a:r>
              <a:rPr lang="ru-RU" dirty="0" err="1"/>
              <a:t>Жалғастырушы</a:t>
            </a:r>
            <a:r>
              <a:rPr lang="ru-RU" dirty="0"/>
              <a:t> </a:t>
            </a:r>
            <a:r>
              <a:rPr lang="ru-RU" dirty="0" err="1"/>
              <a:t>соңғы</a:t>
            </a:r>
            <a:r>
              <a:rPr lang="ru-RU" dirty="0"/>
              <a:t> </a:t>
            </a:r>
            <a:r>
              <a:rPr lang="ru-RU" dirty="0" err="1"/>
              <a:t>құрылғылар</a:t>
            </a:r>
            <a:endParaRPr lang="ru-RU" dirty="0"/>
          </a:p>
          <a:p>
            <a:r>
              <a:rPr lang="ru-RU" dirty="0" err="1"/>
              <a:t>Соңғы</a:t>
            </a:r>
            <a:r>
              <a:rPr lang="ru-RU" dirty="0"/>
              <a:t> </a:t>
            </a:r>
            <a:r>
              <a:rPr lang="ru-RU" dirty="0" err="1"/>
              <a:t>құрылғыларды</a:t>
            </a:r>
            <a:r>
              <a:rPr lang="ru-RU" dirty="0"/>
              <a:t> </a:t>
            </a:r>
            <a:r>
              <a:rPr lang="ru-RU" dirty="0" err="1"/>
              <a:t>желіге</a:t>
            </a:r>
            <a:r>
              <a:rPr lang="ru-RU" dirty="0"/>
              <a:t> </a:t>
            </a:r>
            <a:r>
              <a:rPr lang="ru-RU" dirty="0" err="1"/>
              <a:t>қосу</a:t>
            </a:r>
            <a:endParaRPr lang="ru-RU" dirty="0"/>
          </a:p>
          <a:p>
            <a:r>
              <a:rPr lang="ru-RU" dirty="0" err="1"/>
              <a:t>Бірнеше</a:t>
            </a:r>
            <a:r>
              <a:rPr lang="ru-RU" dirty="0"/>
              <a:t> </a:t>
            </a:r>
            <a:r>
              <a:rPr lang="ru-RU" dirty="0" err="1"/>
              <a:t>желілерді</a:t>
            </a:r>
            <a:r>
              <a:rPr lang="ru-RU" dirty="0"/>
              <a:t> </a:t>
            </a:r>
            <a:r>
              <a:rPr lang="ru-RU" dirty="0" err="1"/>
              <a:t>қосу</a:t>
            </a:r>
            <a:r>
              <a:rPr lang="ru-RU" dirty="0"/>
              <a:t> </a:t>
            </a:r>
          </a:p>
          <a:p>
            <a:r>
              <a:rPr lang="ru-RU" dirty="0" err="1"/>
              <a:t>Желілік</a:t>
            </a:r>
            <a:r>
              <a:rPr lang="ru-RU" dirty="0"/>
              <a:t> медиа</a:t>
            </a:r>
          </a:p>
          <a:p>
            <a:r>
              <a:rPr lang="ru-RU" dirty="0"/>
              <a:t>Кабель </a:t>
            </a:r>
            <a:r>
              <a:rPr lang="ru-RU" dirty="0" err="1"/>
              <a:t>немесе</a:t>
            </a:r>
            <a:r>
              <a:rPr lang="ru-RU" dirty="0"/>
              <a:t> </a:t>
            </a:r>
            <a:r>
              <a:rPr lang="ru-RU" dirty="0" err="1"/>
              <a:t>ауа</a:t>
            </a:r>
            <a:endParaRPr lang="ru-RU" dirty="0"/>
          </a:p>
          <a:p>
            <a:r>
              <a:rPr lang="ru-RU" dirty="0" err="1"/>
              <a:t>Әр</a:t>
            </a:r>
            <a:r>
              <a:rPr lang="ru-RU" dirty="0"/>
              <a:t> </a:t>
            </a:r>
            <a:r>
              <a:rPr lang="ru-RU" dirty="0" err="1"/>
              <a:t>компонентті</a:t>
            </a:r>
            <a:r>
              <a:rPr lang="ru-RU" dirty="0"/>
              <a:t> </a:t>
            </a:r>
            <a:r>
              <a:rPr lang="ru-RU" dirty="0" err="1"/>
              <a:t>анықтай</a:t>
            </a:r>
            <a:r>
              <a:rPr lang="ru-RU" dirty="0"/>
              <a:t> </a:t>
            </a:r>
            <a:r>
              <a:rPr lang="ru-RU" dirty="0" err="1"/>
              <a:t>аласыз</a:t>
            </a:r>
            <a:r>
              <a:rPr lang="ru-RU" dirty="0"/>
              <a:t> ба?</a:t>
            </a:r>
            <a:endParaRPr lang="en-US" dirty="0"/>
          </a:p>
        </p:txBody>
      </p:sp>
      <p:sp>
        <p:nvSpPr>
          <p:cNvPr id="21505" name="Rectangle 2"/>
          <p:cNvSpPr>
            <a:spLocks noGrp="1" noChangeArrowheads="1"/>
          </p:cNvSpPr>
          <p:nvPr>
            <p:ph type="title"/>
          </p:nvPr>
        </p:nvSpPr>
        <p:spPr>
          <a:xfrm>
            <a:off x="465145" y="0"/>
            <a:ext cx="8229600" cy="1143000"/>
          </a:xfrm>
        </p:spPr>
        <p:txBody>
          <a:bodyPr>
            <a:normAutofit/>
          </a:bodyPr>
          <a:lstStyle/>
          <a:p>
            <a:r>
              <a:rPr lang="kk-KZ" dirty="0"/>
              <a:t>Желі компоненттері</a:t>
            </a:r>
            <a:endParaRPr lang="en-US" dirty="0"/>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365" y="3931920"/>
            <a:ext cx="7686765" cy="2926080"/>
          </a:xfrm>
          <a:prstGeom prst="rect">
            <a:avLst/>
          </a:prstGeom>
        </p:spPr>
      </p:pic>
    </p:spTree>
    <p:extLst>
      <p:ext uri="{BB962C8B-B14F-4D97-AF65-F5344CB8AC3E}">
        <p14:creationId xmlns:p14="http://schemas.microsoft.com/office/powerpoint/2010/main" val="3462594780"/>
      </p:ext>
    </p:extLst>
  </p:cSld>
  <p:clrMapOvr>
    <a:masterClrMapping/>
  </p:clrMapOvr>
  <p:transition spd="med">
    <p:wipe dir="r"/>
  </p:transition>
</p:sld>
</file>

<file path=ppt/theme/_rels/theme2.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PPT-TMPLT-WHT_C">
  <a:themeElements>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PPT-TMPLT-WHT_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nstructor_Supplemental_Material_Template.pptx" id="{3198E07C-115F-418B-A9A8-BF9053302A35}" vid="{198B02FE-59AF-4313-B2FA-B9A3F3C1E378}"/>
    </a:ext>
  </a:extLst>
</a:theme>
</file>

<file path=ppt/theme/theme2.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Instructor_Supplemental_Material_Template</Template>
  <TotalTime>2814</TotalTime>
  <Pages>28</Pages>
  <Words>723</Words>
  <Application>Microsoft Office PowerPoint</Application>
  <PresentationFormat>Экран (4:3)</PresentationFormat>
  <Paragraphs>121</Paragraphs>
  <Slides>13</Slides>
  <Notes>13</Notes>
  <HiddenSlides>0</HiddenSlides>
  <MMClips>0</MMClips>
  <ScaleCrop>false</ScaleCrop>
  <HeadingPairs>
    <vt:vector size="6" baseType="variant">
      <vt:variant>
        <vt:lpstr>Использованные шрифты</vt:lpstr>
      </vt:variant>
      <vt:variant>
        <vt:i4>8</vt:i4>
      </vt:variant>
      <vt:variant>
        <vt:lpstr>Тема</vt:lpstr>
      </vt:variant>
      <vt:variant>
        <vt:i4>2</vt:i4>
      </vt:variant>
      <vt:variant>
        <vt:lpstr>Заголовки слайдов</vt:lpstr>
      </vt:variant>
      <vt:variant>
        <vt:i4>13</vt:i4>
      </vt:variant>
    </vt:vector>
  </HeadingPairs>
  <TitlesOfParts>
    <vt:vector size="23" baseType="lpstr">
      <vt:lpstr>ＭＳ Ｐゴシック</vt:lpstr>
      <vt:lpstr>Arial</vt:lpstr>
      <vt:lpstr>Courier New</vt:lpstr>
      <vt:lpstr>Lucida Sans Unicode</vt:lpstr>
      <vt:lpstr>Verdana</vt:lpstr>
      <vt:lpstr>Wingdings</vt:lpstr>
      <vt:lpstr>Wingdings 2</vt:lpstr>
      <vt:lpstr>Wingdings 3</vt:lpstr>
      <vt:lpstr>PPT-TMPLT-WHT_C</vt:lpstr>
      <vt:lpstr>Открытая</vt:lpstr>
      <vt:lpstr>Лекция 8 Интернет заттарға кіріспе</vt:lpstr>
      <vt:lpstr>Мақсаттар </vt:lpstr>
      <vt:lpstr>1 Интернет заттар</vt:lpstr>
      <vt:lpstr>Интернет</vt:lpstr>
      <vt:lpstr>Интернет мәні заттар өзгермелі орта</vt:lpstr>
      <vt:lpstr>Интернет заттар арқылы бизнесті түрлендіру</vt:lpstr>
      <vt:lpstr>Интернет заттар арқылы бизнесті түрлендіру жан-жақты Интернеттің маңыздылығын арттыру</vt:lpstr>
      <vt:lpstr>Желі-бұл негіз</vt:lpstr>
      <vt:lpstr>Желі компоненттері</vt:lpstr>
      <vt:lpstr>LAN, WAN және Интернет</vt:lpstr>
      <vt:lpstr>LAN, WAN және Интернет</vt:lpstr>
      <vt:lpstr>Желілер арқылы байланыс</vt:lpstr>
      <vt:lpstr>Резюме</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Instructor Materials Chapter 1 What is the Internet of Things?</dc:title>
  <dc:creator>Suk-yi Pennock</dc:creator>
  <cp:lastModifiedBy>Сейтжанова Жанат</cp:lastModifiedBy>
  <cp:revision>60</cp:revision>
  <cp:lastPrinted>1999-01-27T00:54:54Z</cp:lastPrinted>
  <dcterms:created xsi:type="dcterms:W3CDTF">2016-07-19T22:00:40Z</dcterms:created>
  <dcterms:modified xsi:type="dcterms:W3CDTF">2019-02-26T05:36:26Z</dcterms:modified>
</cp:coreProperties>
</file>